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7" r:id="rId2"/>
    <p:sldId id="258" r:id="rId3"/>
    <p:sldId id="269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7" r:id="rId24"/>
    <p:sldId id="328" r:id="rId25"/>
    <p:sldId id="304" r:id="rId26"/>
    <p:sldId id="260" r:id="rId27"/>
    <p:sldId id="262" r:id="rId28"/>
    <p:sldId id="263" r:id="rId29"/>
    <p:sldId id="298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5FAA"/>
    <a:srgbClr val="39AB4E"/>
    <a:srgbClr val="ED1B25"/>
    <a:srgbClr val="FB80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E7DB7E-531B-4E4C-9246-D7447AA8F4F1}" v="33" dt="2020-06-10T17:26:08.6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74736" autoAdjust="0"/>
  </p:normalViewPr>
  <p:slideViewPr>
    <p:cSldViewPr>
      <p:cViewPr varScale="1">
        <p:scale>
          <a:sx n="85" d="100"/>
          <a:sy n="85" d="100"/>
        </p:scale>
        <p:origin x="237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e Ostuni" userId="b6a0a9bd2ef8212d" providerId="LiveId" clId="{8210BDF8-AFC2-4281-8C7D-462BC6CAB121}"/>
    <pc:docChg chg="modSld">
      <pc:chgData name="Gabriele Ostuni" userId="b6a0a9bd2ef8212d" providerId="LiveId" clId="{8210BDF8-AFC2-4281-8C7D-462BC6CAB121}" dt="2020-04-06T12:13:19.922" v="1" actId="1076"/>
      <pc:docMkLst>
        <pc:docMk/>
      </pc:docMkLst>
      <pc:sldChg chg="addSp modSp mod">
        <pc:chgData name="Gabriele Ostuni" userId="b6a0a9bd2ef8212d" providerId="LiveId" clId="{8210BDF8-AFC2-4281-8C7D-462BC6CAB121}" dt="2020-04-06T12:13:19.922" v="1" actId="1076"/>
        <pc:sldMkLst>
          <pc:docMk/>
          <pc:sldMk cId="1058055028" sldId="257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1058055028" sldId="257"/>
            <ac:picMk id="2" creationId="{FC7667FA-905D-4B04-855B-AD8D1250D378}"/>
          </ac:picMkLst>
        </pc:picChg>
        <pc:picChg chg="mod">
          <ac:chgData name="Gabriele Ostuni" userId="b6a0a9bd2ef8212d" providerId="LiveId" clId="{8210BDF8-AFC2-4281-8C7D-462BC6CAB121}" dt="2020-04-06T12:13:19.922" v="1" actId="1076"/>
          <ac:picMkLst>
            <pc:docMk/>
            <pc:sldMk cId="1058055028" sldId="257"/>
            <ac:picMk id="4" creationId="{00000000-0000-0000-0000-000000000000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1042277148" sldId="258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1042277148" sldId="258"/>
            <ac:picMk id="2" creationId="{D27656AC-B17C-4A53-96A7-6AC02E2F118F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231967230" sldId="259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231967230" sldId="259"/>
            <ac:picMk id="3" creationId="{33EF1E23-B870-4736-A62D-D8D03FB693C7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1629226035" sldId="261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1629226035" sldId="261"/>
            <ac:picMk id="3" creationId="{15B51257-6E0C-4AD8-80E3-8D3ACB64EA99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3189911502" sldId="265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3189911502" sldId="265"/>
            <ac:picMk id="3" creationId="{2050882F-9833-4733-8297-F1A884DD7031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927890169" sldId="269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927890169" sldId="269"/>
            <ac:picMk id="3" creationId="{8BC4B7D6-7143-4F0B-8028-73DD74889733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206152436" sldId="270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206152436" sldId="270"/>
            <ac:picMk id="3" creationId="{BA668F1E-FABE-4640-8800-DA50BA44A08A}"/>
          </ac:picMkLst>
        </pc:picChg>
      </pc:sldChg>
    </pc:docChg>
  </pc:docChgLst>
  <pc:docChgLst>
    <pc:chgData name="Gabriele Ostuni" userId="b6a0a9bd2ef8212d" providerId="LiveId" clId="{11F2CF80-78A0-4181-911E-526D87B5EC81}"/>
    <pc:docChg chg="undo custSel addSld delSld modSld">
      <pc:chgData name="Gabriele Ostuni" userId="b6a0a9bd2ef8212d" providerId="LiveId" clId="{11F2CF80-78A0-4181-911E-526D87B5EC81}" dt="2020-04-14T20:23:37.239" v="2329" actId="790"/>
      <pc:docMkLst>
        <pc:docMk/>
      </pc:docMkLst>
      <pc:sldChg chg="addSp delSp modSp modNotesTx">
        <pc:chgData name="Gabriele Ostuni" userId="b6a0a9bd2ef8212d" providerId="LiveId" clId="{11F2CF80-78A0-4181-911E-526D87B5EC81}" dt="2020-04-14T13:47:27.562" v="2304" actId="20577"/>
        <pc:sldMkLst>
          <pc:docMk/>
          <pc:sldMk cId="1058055028" sldId="257"/>
        </pc:sldMkLst>
        <pc:spChg chg="mod">
          <ac:chgData name="Gabriele Ostuni" userId="b6a0a9bd2ef8212d" providerId="LiveId" clId="{11F2CF80-78A0-4181-911E-526D87B5EC81}" dt="2020-04-10T16:14:31.706" v="108" actId="1076"/>
          <ac:spMkLst>
            <pc:docMk/>
            <pc:sldMk cId="1058055028" sldId="257"/>
            <ac:spMk id="2" creationId="{9744E3F6-107A-41EA-8D79-DF203A64FB00}"/>
          </ac:spMkLst>
        </pc:spChg>
        <pc:spChg chg="mod">
          <ac:chgData name="Gabriele Ostuni" userId="b6a0a9bd2ef8212d" providerId="LiveId" clId="{11F2CF80-78A0-4181-911E-526D87B5EC81}" dt="2020-04-14T12:58:26.330" v="2303" actId="790"/>
          <ac:spMkLst>
            <pc:docMk/>
            <pc:sldMk cId="1058055028" sldId="257"/>
            <ac:spMk id="7" creationId="{EFADB564-366C-4F38-9A56-42084F304C21}"/>
          </ac:spMkLst>
        </pc:spChg>
        <pc:spChg chg="mod">
          <ac:chgData name="Gabriele Ostuni" userId="b6a0a9bd2ef8212d" providerId="LiveId" clId="{11F2CF80-78A0-4181-911E-526D87B5EC81}" dt="2020-04-10T16:12:39.060" v="32" actId="1076"/>
          <ac:spMkLst>
            <pc:docMk/>
            <pc:sldMk cId="1058055028" sldId="257"/>
            <ac:spMk id="10" creationId="{90546885-7439-42D7-89F3-1995B1EAD8E7}"/>
          </ac:spMkLst>
        </pc:spChg>
        <pc:picChg chg="add mod">
          <ac:chgData name="Gabriele Ostuni" userId="b6a0a9bd2ef8212d" providerId="LiveId" clId="{11F2CF80-78A0-4181-911E-526D87B5EC81}" dt="2020-04-10T16:14:29.753" v="107" actId="1076"/>
          <ac:picMkLst>
            <pc:docMk/>
            <pc:sldMk cId="1058055028" sldId="257"/>
            <ac:picMk id="8" creationId="{F7DE1782-D413-46E1-BBF7-5505D56AD45D}"/>
          </ac:picMkLst>
        </pc:picChg>
        <pc:picChg chg="del">
          <ac:chgData name="Gabriele Ostuni" userId="b6a0a9bd2ef8212d" providerId="LiveId" clId="{11F2CF80-78A0-4181-911E-526D87B5EC81}" dt="2020-04-10T16:12:04.202" v="0" actId="478"/>
          <ac:picMkLst>
            <pc:docMk/>
            <pc:sldMk cId="1058055028" sldId="257"/>
            <ac:picMk id="9" creationId="{7AE08902-8F00-4188-97CE-0B7C214C0BD9}"/>
          </ac:picMkLst>
        </pc:picChg>
      </pc:sldChg>
      <pc:sldChg chg="addSp delSp modSp">
        <pc:chgData name="Gabriele Ostuni" userId="b6a0a9bd2ef8212d" providerId="LiveId" clId="{11F2CF80-78A0-4181-911E-526D87B5EC81}" dt="2020-04-10T16:17:19.442" v="337" actId="20577"/>
        <pc:sldMkLst>
          <pc:docMk/>
          <pc:sldMk cId="1042277148" sldId="258"/>
        </pc:sldMkLst>
        <pc:spChg chg="mod">
          <ac:chgData name="Gabriele Ostuni" userId="b6a0a9bd2ef8212d" providerId="LiveId" clId="{11F2CF80-78A0-4181-911E-526D87B5EC81}" dt="2020-04-10T16:17:19.442" v="337" actId="20577"/>
          <ac:spMkLst>
            <pc:docMk/>
            <pc:sldMk cId="1042277148" sldId="258"/>
            <ac:spMk id="3" creationId="{15C7BE4B-1345-4AE0-880A-13B2425CCE8A}"/>
          </ac:spMkLst>
        </pc:spChg>
        <pc:spChg chg="mod">
          <ac:chgData name="Gabriele Ostuni" userId="b6a0a9bd2ef8212d" providerId="LiveId" clId="{11F2CF80-78A0-4181-911E-526D87B5EC81}" dt="2020-04-10T16:16:14.388" v="116" actId="20577"/>
          <ac:spMkLst>
            <pc:docMk/>
            <pc:sldMk cId="1042277148" sldId="258"/>
            <ac:spMk id="7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6:16:29.933" v="156" actId="20577"/>
          <ac:spMkLst>
            <pc:docMk/>
            <pc:sldMk cId="1042277148" sldId="258"/>
            <ac:spMk id="14" creationId="{6F70F8A8-37F4-44EB-B4FB-A3CFB9FB4F98}"/>
          </ac:spMkLst>
        </pc:spChg>
        <pc:picChg chg="add mod">
          <ac:chgData name="Gabriele Ostuni" userId="b6a0a9bd2ef8212d" providerId="LiveId" clId="{11F2CF80-78A0-4181-911E-526D87B5EC81}" dt="2020-04-10T16:16:10.287" v="111" actId="1076"/>
          <ac:picMkLst>
            <pc:docMk/>
            <pc:sldMk cId="1042277148" sldId="258"/>
            <ac:picMk id="8" creationId="{49F01383-EF9B-4BA5-A864-7F168D31BF1D}"/>
          </ac:picMkLst>
        </pc:picChg>
        <pc:picChg chg="del">
          <ac:chgData name="Gabriele Ostuni" userId="b6a0a9bd2ef8212d" providerId="LiveId" clId="{11F2CF80-78A0-4181-911E-526D87B5EC81}" dt="2020-04-10T16:15:42.486" v="109" actId="478"/>
          <ac:picMkLst>
            <pc:docMk/>
            <pc:sldMk cId="1042277148" sldId="258"/>
            <ac:picMk id="12" creationId="{9E974833-B7EE-4467-855F-EABA031E0273}"/>
          </ac:picMkLst>
        </pc:picChg>
      </pc:sldChg>
      <pc:sldChg chg="add del">
        <pc:chgData name="Gabriele Ostuni" userId="b6a0a9bd2ef8212d" providerId="LiveId" clId="{11F2CF80-78A0-4181-911E-526D87B5EC81}" dt="2020-04-10T16:20:15.041" v="444" actId="47"/>
        <pc:sldMkLst>
          <pc:docMk/>
          <pc:sldMk cId="231967230" sldId="259"/>
        </pc:sldMkLst>
      </pc:sldChg>
      <pc:sldChg chg="modSp">
        <pc:chgData name="Gabriele Ostuni" userId="b6a0a9bd2ef8212d" providerId="LiveId" clId="{11F2CF80-78A0-4181-911E-526D87B5EC81}" dt="2020-04-14T20:23:22.240" v="2328" actId="313"/>
        <pc:sldMkLst>
          <pc:docMk/>
          <pc:sldMk cId="1490592224" sldId="260"/>
        </pc:sldMkLst>
        <pc:spChg chg="mod">
          <ac:chgData name="Gabriele Ostuni" userId="b6a0a9bd2ef8212d" providerId="LiveId" clId="{11F2CF80-78A0-4181-911E-526D87B5EC81}" dt="2020-04-14T20:23:22.240" v="2328" actId="313"/>
          <ac:spMkLst>
            <pc:docMk/>
            <pc:sldMk cId="1490592224" sldId="260"/>
            <ac:spMk id="4" creationId="{39D8652F-8285-4FDD-BF17-75C1F0CF167F}"/>
          </ac:spMkLst>
        </pc:spChg>
      </pc:sldChg>
      <pc:sldChg chg="add del">
        <pc:chgData name="Gabriele Ostuni" userId="b6a0a9bd2ef8212d" providerId="LiveId" clId="{11F2CF80-78A0-4181-911E-526D87B5EC81}" dt="2020-04-10T16:20:15.041" v="444" actId="47"/>
        <pc:sldMkLst>
          <pc:docMk/>
          <pc:sldMk cId="1629226035" sldId="261"/>
        </pc:sldMkLst>
      </pc:sldChg>
      <pc:sldChg chg="delSp modSp add del">
        <pc:chgData name="Gabriele Ostuni" userId="b6a0a9bd2ef8212d" providerId="LiveId" clId="{11F2CF80-78A0-4181-911E-526D87B5EC81}" dt="2020-04-14T20:20:01.139" v="2305" actId="790"/>
        <pc:sldMkLst>
          <pc:docMk/>
          <pc:sldMk cId="927890169" sldId="269"/>
        </pc:sldMkLst>
        <pc:spChg chg="mod">
          <ac:chgData name="Gabriele Ostuni" userId="b6a0a9bd2ef8212d" providerId="LiveId" clId="{11F2CF80-78A0-4181-911E-526D87B5EC81}" dt="2020-04-14T20:20:01.139" v="2305" actId="790"/>
          <ac:spMkLst>
            <pc:docMk/>
            <pc:sldMk cId="927890169" sldId="269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4T20:20:01.139" v="2305" actId="790"/>
          <ac:spMkLst>
            <pc:docMk/>
            <pc:sldMk cId="927890169" sldId="269"/>
            <ac:spMk id="6" creationId="{9ABAEE5F-07F8-44AB-B8AE-8AEB89D5DEC0}"/>
          </ac:spMkLst>
        </pc:spChg>
        <pc:picChg chg="del">
          <ac:chgData name="Gabriele Ostuni" userId="b6a0a9bd2ef8212d" providerId="LiveId" clId="{11F2CF80-78A0-4181-911E-526D87B5EC81}" dt="2020-04-10T16:17:31.257" v="349" actId="478"/>
          <ac:picMkLst>
            <pc:docMk/>
            <pc:sldMk cId="927890169" sldId="269"/>
            <ac:picMk id="5" creationId="{E4489EFE-BCCF-4D55-A53B-3DAF3D079F01}"/>
          </ac:picMkLst>
        </pc:picChg>
      </pc:sldChg>
      <pc:sldChg chg="modSp">
        <pc:chgData name="Gabriele Ostuni" userId="b6a0a9bd2ef8212d" providerId="LiveId" clId="{11F2CF80-78A0-4181-911E-526D87B5EC81}" dt="2020-04-14T20:23:37.239" v="2329" actId="790"/>
        <pc:sldMkLst>
          <pc:docMk/>
          <pc:sldMk cId="1307730828" sldId="298"/>
        </pc:sldMkLst>
        <pc:spChg chg="mod">
          <ac:chgData name="Gabriele Ostuni" userId="b6a0a9bd2ef8212d" providerId="LiveId" clId="{11F2CF80-78A0-4181-911E-526D87B5EC81}" dt="2020-04-14T20:23:37.239" v="2329" actId="790"/>
          <ac:spMkLst>
            <pc:docMk/>
            <pc:sldMk cId="1307730828" sldId="298"/>
            <ac:spMk id="2" creationId="{96F9FF08-B19D-4ED1-8C91-E5FAA2E1EBDD}"/>
          </ac:spMkLst>
        </pc:spChg>
        <pc:spChg chg="mod">
          <ac:chgData name="Gabriele Ostuni" userId="b6a0a9bd2ef8212d" providerId="LiveId" clId="{11F2CF80-78A0-4181-911E-526D87B5EC81}" dt="2020-04-14T20:23:37.239" v="2329" actId="790"/>
          <ac:spMkLst>
            <pc:docMk/>
            <pc:sldMk cId="1307730828" sldId="298"/>
            <ac:spMk id="3" creationId="{52F62651-1416-44B3-921E-0CF2706A8008}"/>
          </ac:spMkLst>
        </pc:spChg>
        <pc:spChg chg="mod">
          <ac:chgData name="Gabriele Ostuni" userId="b6a0a9bd2ef8212d" providerId="LiveId" clId="{11F2CF80-78A0-4181-911E-526D87B5EC81}" dt="2020-04-14T20:23:37.239" v="2329" actId="790"/>
          <ac:spMkLst>
            <pc:docMk/>
            <pc:sldMk cId="1307730828" sldId="298"/>
            <ac:spMk id="5" creationId="{7414B296-1265-4506-930B-D7F5CE1065EA}"/>
          </ac:spMkLst>
        </pc:spChg>
      </pc:sldChg>
      <pc:sldChg chg="add del">
        <pc:chgData name="Gabriele Ostuni" userId="b6a0a9bd2ef8212d" providerId="LiveId" clId="{11F2CF80-78A0-4181-911E-526D87B5EC81}" dt="2020-04-10T16:20:15.041" v="444" actId="47"/>
        <pc:sldMkLst>
          <pc:docMk/>
          <pc:sldMk cId="4061742601" sldId="301"/>
        </pc:sldMkLst>
      </pc:sldChg>
      <pc:sldChg chg="add del">
        <pc:chgData name="Gabriele Ostuni" userId="b6a0a9bd2ef8212d" providerId="LiveId" clId="{11F2CF80-78A0-4181-911E-526D87B5EC81}" dt="2020-04-10T16:20:15.041" v="444" actId="47"/>
        <pc:sldMkLst>
          <pc:docMk/>
          <pc:sldMk cId="2002355705" sldId="302"/>
        </pc:sldMkLst>
      </pc:sldChg>
      <pc:sldChg chg="add del">
        <pc:chgData name="Gabriele Ostuni" userId="b6a0a9bd2ef8212d" providerId="LiveId" clId="{11F2CF80-78A0-4181-911E-526D87B5EC81}" dt="2020-04-10T16:20:15.041" v="444" actId="47"/>
        <pc:sldMkLst>
          <pc:docMk/>
          <pc:sldMk cId="395388695" sldId="303"/>
        </pc:sldMkLst>
      </pc:sldChg>
      <pc:sldChg chg="addSp modSp add">
        <pc:chgData name="Gabriele Ostuni" userId="b6a0a9bd2ef8212d" providerId="LiveId" clId="{11F2CF80-78A0-4181-911E-526D87B5EC81}" dt="2020-04-10T16:22:24.761" v="461" actId="1076"/>
        <pc:sldMkLst>
          <pc:docMk/>
          <pc:sldMk cId="746831748" sldId="305"/>
        </pc:sldMkLst>
        <pc:spChg chg="mod">
          <ac:chgData name="Gabriele Ostuni" userId="b6a0a9bd2ef8212d" providerId="LiveId" clId="{11F2CF80-78A0-4181-911E-526D87B5EC81}" dt="2020-04-10T16:22:24.761" v="461" actId="1076"/>
          <ac:spMkLst>
            <pc:docMk/>
            <pc:sldMk cId="746831748" sldId="305"/>
            <ac:spMk id="6" creationId="{9ABAEE5F-07F8-44AB-B8AE-8AEB89D5DEC0}"/>
          </ac:spMkLst>
        </pc:spChg>
        <pc:picChg chg="add mod">
          <ac:chgData name="Gabriele Ostuni" userId="b6a0a9bd2ef8212d" providerId="LiveId" clId="{11F2CF80-78A0-4181-911E-526D87B5EC81}" dt="2020-04-10T16:21:56.241" v="453" actId="1076"/>
          <ac:picMkLst>
            <pc:docMk/>
            <pc:sldMk cId="746831748" sldId="305"/>
            <ac:picMk id="4" creationId="{79CC5B97-57E4-46A3-A179-AD1D861F167A}"/>
          </ac:picMkLst>
        </pc:picChg>
      </pc:sldChg>
      <pc:sldChg chg="add del">
        <pc:chgData name="Gabriele Ostuni" userId="b6a0a9bd2ef8212d" providerId="LiveId" clId="{11F2CF80-78A0-4181-911E-526D87B5EC81}" dt="2020-04-10T16:20:15.041" v="444" actId="47"/>
        <pc:sldMkLst>
          <pc:docMk/>
          <pc:sldMk cId="812736217" sldId="305"/>
        </pc:sldMkLst>
      </pc:sldChg>
      <pc:sldChg chg="addSp modSp add">
        <pc:chgData name="Gabriele Ostuni" userId="b6a0a9bd2ef8212d" providerId="LiveId" clId="{11F2CF80-78A0-4181-911E-526D87B5EC81}" dt="2020-04-10T16:27:43.656" v="514" actId="20577"/>
        <pc:sldMkLst>
          <pc:docMk/>
          <pc:sldMk cId="2812492603" sldId="306"/>
        </pc:sldMkLst>
        <pc:spChg chg="mod">
          <ac:chgData name="Gabriele Ostuni" userId="b6a0a9bd2ef8212d" providerId="LiveId" clId="{11F2CF80-78A0-4181-911E-526D87B5EC81}" dt="2020-04-10T16:27:43.656" v="514" actId="20577"/>
          <ac:spMkLst>
            <pc:docMk/>
            <pc:sldMk cId="2812492603" sldId="306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6:27:17.987" v="486" actId="255"/>
          <ac:spMkLst>
            <pc:docMk/>
            <pc:sldMk cId="2812492603" sldId="306"/>
            <ac:spMk id="6" creationId="{9ABAEE5F-07F8-44AB-B8AE-8AEB89D5DEC0}"/>
          </ac:spMkLst>
        </pc:spChg>
        <pc:graphicFrameChg chg="add mod">
          <ac:chgData name="Gabriele Ostuni" userId="b6a0a9bd2ef8212d" providerId="LiveId" clId="{11F2CF80-78A0-4181-911E-526D87B5EC81}" dt="2020-04-10T16:23:20.400" v="465" actId="1076"/>
          <ac:graphicFrameMkLst>
            <pc:docMk/>
            <pc:sldMk cId="2812492603" sldId="306"/>
            <ac:graphicFrameMk id="4" creationId="{9DC929E7-FE7F-4D5A-B961-817EE8A49DA8}"/>
          </ac:graphicFrameMkLst>
        </pc:graphicFrameChg>
      </pc:sldChg>
      <pc:sldChg chg="addSp delSp modSp add">
        <pc:chgData name="Gabriele Ostuni" userId="b6a0a9bd2ef8212d" providerId="LiveId" clId="{11F2CF80-78A0-4181-911E-526D87B5EC81}" dt="2020-04-14T20:20:17.889" v="2306" actId="790"/>
        <pc:sldMkLst>
          <pc:docMk/>
          <pc:sldMk cId="2964323226" sldId="307"/>
        </pc:sldMkLst>
        <pc:spChg chg="mod">
          <ac:chgData name="Gabriele Ostuni" userId="b6a0a9bd2ef8212d" providerId="LiveId" clId="{11F2CF80-78A0-4181-911E-526D87B5EC81}" dt="2020-04-14T20:20:17.889" v="2306" actId="790"/>
          <ac:spMkLst>
            <pc:docMk/>
            <pc:sldMk cId="2964323226" sldId="307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4T20:20:17.889" v="2306" actId="790"/>
          <ac:spMkLst>
            <pc:docMk/>
            <pc:sldMk cId="2964323226" sldId="307"/>
            <ac:spMk id="6" creationId="{9ABAEE5F-07F8-44AB-B8AE-8AEB89D5DEC0}"/>
          </ac:spMkLst>
        </pc:spChg>
        <pc:spChg chg="add mod">
          <ac:chgData name="Gabriele Ostuni" userId="b6a0a9bd2ef8212d" providerId="LiveId" clId="{11F2CF80-78A0-4181-911E-526D87B5EC81}" dt="2020-04-14T20:20:17.889" v="2306" actId="790"/>
          <ac:spMkLst>
            <pc:docMk/>
            <pc:sldMk cId="2964323226" sldId="307"/>
            <ac:spMk id="7" creationId="{911822DC-FAA4-4E5F-A269-E7210EB8879B}"/>
          </ac:spMkLst>
        </pc:spChg>
        <pc:picChg chg="add mod">
          <ac:chgData name="Gabriele Ostuni" userId="b6a0a9bd2ef8212d" providerId="LiveId" clId="{11F2CF80-78A0-4181-911E-526D87B5EC81}" dt="2020-04-10T16:33:17.731" v="543" actId="1076"/>
          <ac:picMkLst>
            <pc:docMk/>
            <pc:sldMk cId="2964323226" sldId="307"/>
            <ac:picMk id="3" creationId="{E54F191B-065F-4756-B862-E14D831154AD}"/>
          </ac:picMkLst>
        </pc:picChg>
        <pc:picChg chg="add del mod">
          <ac:chgData name="Gabriele Ostuni" userId="b6a0a9bd2ef8212d" providerId="LiveId" clId="{11F2CF80-78A0-4181-911E-526D87B5EC81}" dt="2020-04-10T16:29:15.766" v="519" actId="478"/>
          <ac:picMkLst>
            <pc:docMk/>
            <pc:sldMk cId="2964323226" sldId="307"/>
            <ac:picMk id="4" creationId="{D886D9B0-1DB6-4E83-BCA4-57227C2EC6E7}"/>
          </ac:picMkLst>
        </pc:picChg>
      </pc:sldChg>
      <pc:sldChg chg="addSp modSp add">
        <pc:chgData name="Gabriele Ostuni" userId="b6a0a9bd2ef8212d" providerId="LiveId" clId="{11F2CF80-78A0-4181-911E-526D87B5EC81}" dt="2020-04-14T20:20:24.592" v="2307" actId="790"/>
        <pc:sldMkLst>
          <pc:docMk/>
          <pc:sldMk cId="2757345561" sldId="308"/>
        </pc:sldMkLst>
        <pc:spChg chg="mod">
          <ac:chgData name="Gabriele Ostuni" userId="b6a0a9bd2ef8212d" providerId="LiveId" clId="{11F2CF80-78A0-4181-911E-526D87B5EC81}" dt="2020-04-14T20:20:24.592" v="2307" actId="790"/>
          <ac:spMkLst>
            <pc:docMk/>
            <pc:sldMk cId="2757345561" sldId="308"/>
            <ac:spMk id="2" creationId="{00000000-0000-0000-0000-000000000000}"/>
          </ac:spMkLst>
        </pc:spChg>
        <pc:spChg chg="add mod">
          <ac:chgData name="Gabriele Ostuni" userId="b6a0a9bd2ef8212d" providerId="LiveId" clId="{11F2CF80-78A0-4181-911E-526D87B5EC81}" dt="2020-04-14T20:20:24.592" v="2307" actId="790"/>
          <ac:spMkLst>
            <pc:docMk/>
            <pc:sldMk cId="2757345561" sldId="308"/>
            <ac:spMk id="5" creationId="{69031392-5326-4FD2-AAFF-C7A3D10E3282}"/>
          </ac:spMkLst>
        </pc:spChg>
        <pc:spChg chg="mod">
          <ac:chgData name="Gabriele Ostuni" userId="b6a0a9bd2ef8212d" providerId="LiveId" clId="{11F2CF80-78A0-4181-911E-526D87B5EC81}" dt="2020-04-14T20:20:24.592" v="2307" actId="790"/>
          <ac:spMkLst>
            <pc:docMk/>
            <pc:sldMk cId="2757345561" sldId="308"/>
            <ac:spMk id="6" creationId="{9ABAEE5F-07F8-44AB-B8AE-8AEB89D5DEC0}"/>
          </ac:spMkLst>
        </pc:spChg>
        <pc:picChg chg="add mod">
          <ac:chgData name="Gabriele Ostuni" userId="b6a0a9bd2ef8212d" providerId="LiveId" clId="{11F2CF80-78A0-4181-911E-526D87B5EC81}" dt="2020-04-10T16:33:54.392" v="546" actId="1076"/>
          <ac:picMkLst>
            <pc:docMk/>
            <pc:sldMk cId="2757345561" sldId="308"/>
            <ac:picMk id="4" creationId="{219B4D87-BC8E-479A-8199-F2841B9942F1}"/>
          </ac:picMkLst>
        </pc:picChg>
      </pc:sldChg>
      <pc:sldChg chg="modSp add">
        <pc:chgData name="Gabriele Ostuni" userId="b6a0a9bd2ef8212d" providerId="LiveId" clId="{11F2CF80-78A0-4181-911E-526D87B5EC81}" dt="2020-04-14T20:20:29.763" v="2308" actId="790"/>
        <pc:sldMkLst>
          <pc:docMk/>
          <pc:sldMk cId="1883295460" sldId="309"/>
        </pc:sldMkLst>
        <pc:spChg chg="mod">
          <ac:chgData name="Gabriele Ostuni" userId="b6a0a9bd2ef8212d" providerId="LiveId" clId="{11F2CF80-78A0-4181-911E-526D87B5EC81}" dt="2020-04-14T20:20:29.763" v="2308" actId="790"/>
          <ac:spMkLst>
            <pc:docMk/>
            <pc:sldMk cId="1883295460" sldId="309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4T20:20:29.763" v="2308" actId="790"/>
          <ac:spMkLst>
            <pc:docMk/>
            <pc:sldMk cId="1883295460" sldId="309"/>
            <ac:spMk id="6" creationId="{9ABAEE5F-07F8-44AB-B8AE-8AEB89D5DEC0}"/>
          </ac:spMkLst>
        </pc:spChg>
      </pc:sldChg>
      <pc:sldChg chg="addSp modSp add">
        <pc:chgData name="Gabriele Ostuni" userId="b6a0a9bd2ef8212d" providerId="LiveId" clId="{11F2CF80-78A0-4181-911E-526D87B5EC81}" dt="2020-04-10T16:44:07.084" v="780" actId="20577"/>
        <pc:sldMkLst>
          <pc:docMk/>
          <pc:sldMk cId="309025147" sldId="310"/>
        </pc:sldMkLst>
        <pc:spChg chg="mod">
          <ac:chgData name="Gabriele Ostuni" userId="b6a0a9bd2ef8212d" providerId="LiveId" clId="{11F2CF80-78A0-4181-911E-526D87B5EC81}" dt="2020-04-10T16:42:06.425" v="706" actId="20577"/>
          <ac:spMkLst>
            <pc:docMk/>
            <pc:sldMk cId="309025147" sldId="310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6:44:07.084" v="780" actId="20577"/>
          <ac:spMkLst>
            <pc:docMk/>
            <pc:sldMk cId="309025147" sldId="310"/>
            <ac:spMk id="6" creationId="{9ABAEE5F-07F8-44AB-B8AE-8AEB89D5DEC0}"/>
          </ac:spMkLst>
        </pc:spChg>
        <pc:picChg chg="add">
          <ac:chgData name="Gabriele Ostuni" userId="b6a0a9bd2ef8212d" providerId="LiveId" clId="{11F2CF80-78A0-4181-911E-526D87B5EC81}" dt="2020-04-10T16:43:24.734" v="711"/>
          <ac:picMkLst>
            <pc:docMk/>
            <pc:sldMk cId="309025147" sldId="310"/>
            <ac:picMk id="4" creationId="{15D7195F-DCAF-4C22-9B71-8B1E97C0E3DC}"/>
          </ac:picMkLst>
        </pc:picChg>
        <pc:picChg chg="add">
          <ac:chgData name="Gabriele Ostuni" userId="b6a0a9bd2ef8212d" providerId="LiveId" clId="{11F2CF80-78A0-4181-911E-526D87B5EC81}" dt="2020-04-10T16:43:24.734" v="711"/>
          <ac:picMkLst>
            <pc:docMk/>
            <pc:sldMk cId="309025147" sldId="310"/>
            <ac:picMk id="5" creationId="{58F5BD8A-BCFA-4740-9BCA-88E81D496EC7}"/>
          </ac:picMkLst>
        </pc:picChg>
      </pc:sldChg>
      <pc:sldChg chg="addSp delSp modSp add modAnim">
        <pc:chgData name="Gabriele Ostuni" userId="b6a0a9bd2ef8212d" providerId="LiveId" clId="{11F2CF80-78A0-4181-911E-526D87B5EC81}" dt="2020-04-14T20:20:46.294" v="2309" actId="790"/>
        <pc:sldMkLst>
          <pc:docMk/>
          <pc:sldMk cId="2756353688" sldId="311"/>
        </pc:sldMkLst>
        <pc:spChg chg="mod">
          <ac:chgData name="Gabriele Ostuni" userId="b6a0a9bd2ef8212d" providerId="LiveId" clId="{11F2CF80-78A0-4181-911E-526D87B5EC81}" dt="2020-04-10T16:44:46.354" v="815" actId="20577"/>
          <ac:spMkLst>
            <pc:docMk/>
            <pc:sldMk cId="2756353688" sldId="311"/>
            <ac:spMk id="2" creationId="{00000000-0000-0000-0000-000000000000}"/>
          </ac:spMkLst>
        </pc:spChg>
        <pc:spChg chg="del">
          <ac:chgData name="Gabriele Ostuni" userId="b6a0a9bd2ef8212d" providerId="LiveId" clId="{11F2CF80-78A0-4181-911E-526D87B5EC81}" dt="2020-04-10T16:44:49.203" v="816" actId="478"/>
          <ac:spMkLst>
            <pc:docMk/>
            <pc:sldMk cId="2756353688" sldId="311"/>
            <ac:spMk id="6" creationId="{9ABAEE5F-07F8-44AB-B8AE-8AEB89D5DEC0}"/>
          </ac:spMkLst>
        </pc:spChg>
        <pc:spChg chg="add mod">
          <ac:chgData name="Gabriele Ostuni" userId="b6a0a9bd2ef8212d" providerId="LiveId" clId="{11F2CF80-78A0-4181-911E-526D87B5EC81}" dt="2020-04-10T16:44:52.744" v="818" actId="1076"/>
          <ac:spMkLst>
            <pc:docMk/>
            <pc:sldMk cId="2756353688" sldId="311"/>
            <ac:spMk id="11" creationId="{72DBA041-3BEC-4435-AC7B-B16264EB7D85}"/>
          </ac:spMkLst>
        </pc:spChg>
        <pc:spChg chg="add mod">
          <ac:chgData name="Gabriele Ostuni" userId="b6a0a9bd2ef8212d" providerId="LiveId" clId="{11F2CF80-78A0-4181-911E-526D87B5EC81}" dt="2020-04-10T16:44:52.744" v="818" actId="1076"/>
          <ac:spMkLst>
            <pc:docMk/>
            <pc:sldMk cId="2756353688" sldId="311"/>
            <ac:spMk id="12" creationId="{77415641-04FE-4624-8922-661FF0E15DAD}"/>
          </ac:spMkLst>
        </pc:spChg>
        <pc:spChg chg="add mod">
          <ac:chgData name="Gabriele Ostuni" userId="b6a0a9bd2ef8212d" providerId="LiveId" clId="{11F2CF80-78A0-4181-911E-526D87B5EC81}" dt="2020-04-10T16:45:32.743" v="850" actId="20577"/>
          <ac:spMkLst>
            <pc:docMk/>
            <pc:sldMk cId="2756353688" sldId="311"/>
            <ac:spMk id="13" creationId="{378B0217-ADD5-48FC-91EB-CAE2249C95B0}"/>
          </ac:spMkLst>
        </pc:spChg>
        <pc:spChg chg="add mod">
          <ac:chgData name="Gabriele Ostuni" userId="b6a0a9bd2ef8212d" providerId="LiveId" clId="{11F2CF80-78A0-4181-911E-526D87B5EC81}" dt="2020-04-10T16:45:35.443" v="855" actId="20577"/>
          <ac:spMkLst>
            <pc:docMk/>
            <pc:sldMk cId="2756353688" sldId="311"/>
            <ac:spMk id="14" creationId="{0BCC12ED-3A25-4549-BF35-CE6AA5859A56}"/>
          </ac:spMkLst>
        </pc:spChg>
        <pc:spChg chg="add mod">
          <ac:chgData name="Gabriele Ostuni" userId="b6a0a9bd2ef8212d" providerId="LiveId" clId="{11F2CF80-78A0-4181-911E-526D87B5EC81}" dt="2020-04-10T16:45:57.613" v="888" actId="14100"/>
          <ac:spMkLst>
            <pc:docMk/>
            <pc:sldMk cId="2756353688" sldId="311"/>
            <ac:spMk id="15" creationId="{BBDB02D1-74F2-46A9-BC01-6360C7308E06}"/>
          </ac:spMkLst>
        </pc:spChg>
        <pc:spChg chg="add mod">
          <ac:chgData name="Gabriele Ostuni" userId="b6a0a9bd2ef8212d" providerId="LiveId" clId="{11F2CF80-78A0-4181-911E-526D87B5EC81}" dt="2020-04-10T16:44:52.744" v="818" actId="1076"/>
          <ac:spMkLst>
            <pc:docMk/>
            <pc:sldMk cId="2756353688" sldId="311"/>
            <ac:spMk id="16" creationId="{65B9C0AB-3B70-4507-9D60-D26CA8394569}"/>
          </ac:spMkLst>
        </pc:spChg>
        <pc:spChg chg="add mod">
          <ac:chgData name="Gabriele Ostuni" userId="b6a0a9bd2ef8212d" providerId="LiveId" clId="{11F2CF80-78A0-4181-911E-526D87B5EC81}" dt="2020-04-10T16:44:52.744" v="818" actId="1076"/>
          <ac:spMkLst>
            <pc:docMk/>
            <pc:sldMk cId="2756353688" sldId="311"/>
            <ac:spMk id="17" creationId="{E26C833C-FB92-4B39-B9CE-AE38A48A6966}"/>
          </ac:spMkLst>
        </pc:spChg>
        <pc:spChg chg="add mod">
          <ac:chgData name="Gabriele Ostuni" userId="b6a0a9bd2ef8212d" providerId="LiveId" clId="{11F2CF80-78A0-4181-911E-526D87B5EC81}" dt="2020-04-14T20:20:46.294" v="2309" actId="790"/>
          <ac:spMkLst>
            <pc:docMk/>
            <pc:sldMk cId="2756353688" sldId="311"/>
            <ac:spMk id="18" creationId="{0EB8DE05-1800-48AA-ABD3-6B735238E50E}"/>
          </ac:spMkLst>
        </pc:spChg>
        <pc:spChg chg="add mod">
          <ac:chgData name="Gabriele Ostuni" userId="b6a0a9bd2ef8212d" providerId="LiveId" clId="{11F2CF80-78A0-4181-911E-526D87B5EC81}" dt="2020-04-10T16:47:37.997" v="998" actId="255"/>
          <ac:spMkLst>
            <pc:docMk/>
            <pc:sldMk cId="2756353688" sldId="311"/>
            <ac:spMk id="19" creationId="{0D029270-5C31-4919-A148-E7420EE7D96F}"/>
          </ac:spMkLst>
        </pc:spChg>
        <pc:picChg chg="del">
          <ac:chgData name="Gabriele Ostuni" userId="b6a0a9bd2ef8212d" providerId="LiveId" clId="{11F2CF80-78A0-4181-911E-526D87B5EC81}" dt="2020-04-10T16:44:24.483" v="783" actId="478"/>
          <ac:picMkLst>
            <pc:docMk/>
            <pc:sldMk cId="2756353688" sldId="311"/>
            <ac:picMk id="4" creationId="{15D7195F-DCAF-4C22-9B71-8B1E97C0E3DC}"/>
          </ac:picMkLst>
        </pc:picChg>
        <pc:picChg chg="del">
          <ac:chgData name="Gabriele Ostuni" userId="b6a0a9bd2ef8212d" providerId="LiveId" clId="{11F2CF80-78A0-4181-911E-526D87B5EC81}" dt="2020-04-10T16:44:22.834" v="782" actId="478"/>
          <ac:picMkLst>
            <pc:docMk/>
            <pc:sldMk cId="2756353688" sldId="311"/>
            <ac:picMk id="5" creationId="{58F5BD8A-BCFA-4740-9BCA-88E81D496EC7}"/>
          </ac:picMkLst>
        </pc:picChg>
        <pc:picChg chg="add mod">
          <ac:chgData name="Gabriele Ostuni" userId="b6a0a9bd2ef8212d" providerId="LiveId" clId="{11F2CF80-78A0-4181-911E-526D87B5EC81}" dt="2020-04-10T16:44:52.744" v="818" actId="1076"/>
          <ac:picMkLst>
            <pc:docMk/>
            <pc:sldMk cId="2756353688" sldId="311"/>
            <ac:picMk id="7" creationId="{82B4206A-1A86-413B-83FA-7F70858F2DA7}"/>
          </ac:picMkLst>
        </pc:picChg>
        <pc:picChg chg="add mod">
          <ac:chgData name="Gabriele Ostuni" userId="b6a0a9bd2ef8212d" providerId="LiveId" clId="{11F2CF80-78A0-4181-911E-526D87B5EC81}" dt="2020-04-10T16:44:52.744" v="818" actId="1076"/>
          <ac:picMkLst>
            <pc:docMk/>
            <pc:sldMk cId="2756353688" sldId="311"/>
            <ac:picMk id="8" creationId="{BC322F83-D08C-4EE6-8D13-C376A1256F86}"/>
          </ac:picMkLst>
        </pc:picChg>
        <pc:picChg chg="add mod">
          <ac:chgData name="Gabriele Ostuni" userId="b6a0a9bd2ef8212d" providerId="LiveId" clId="{11F2CF80-78A0-4181-911E-526D87B5EC81}" dt="2020-04-10T16:44:52.744" v="818" actId="1076"/>
          <ac:picMkLst>
            <pc:docMk/>
            <pc:sldMk cId="2756353688" sldId="311"/>
            <ac:picMk id="9" creationId="{9AAF5F10-C951-4DE2-87F7-406E503F650D}"/>
          </ac:picMkLst>
        </pc:picChg>
        <pc:picChg chg="add mod">
          <ac:chgData name="Gabriele Ostuni" userId="b6a0a9bd2ef8212d" providerId="LiveId" clId="{11F2CF80-78A0-4181-911E-526D87B5EC81}" dt="2020-04-10T16:44:52.744" v="818" actId="1076"/>
          <ac:picMkLst>
            <pc:docMk/>
            <pc:sldMk cId="2756353688" sldId="311"/>
            <ac:picMk id="10" creationId="{9C827158-4651-4F2B-BD0F-33E649796390}"/>
          </ac:picMkLst>
        </pc:picChg>
      </pc:sldChg>
      <pc:sldChg chg="addSp delSp modSp add modAnim">
        <pc:chgData name="Gabriele Ostuni" userId="b6a0a9bd2ef8212d" providerId="LiveId" clId="{11F2CF80-78A0-4181-911E-526D87B5EC81}" dt="2020-04-10T16:51:23.745" v="1127" actId="20577"/>
        <pc:sldMkLst>
          <pc:docMk/>
          <pc:sldMk cId="1140094332" sldId="312"/>
        </pc:sldMkLst>
        <pc:spChg chg="mod">
          <ac:chgData name="Gabriele Ostuni" userId="b6a0a9bd2ef8212d" providerId="LiveId" clId="{11F2CF80-78A0-4181-911E-526D87B5EC81}" dt="2020-04-10T16:49:11.198" v="1034" actId="20577"/>
          <ac:spMkLst>
            <pc:docMk/>
            <pc:sldMk cId="1140094332" sldId="312"/>
            <ac:spMk id="2" creationId="{00000000-0000-0000-0000-000000000000}"/>
          </ac:spMkLst>
        </pc:spChg>
        <pc:spChg chg="add mod">
          <ac:chgData name="Gabriele Ostuni" userId="b6a0a9bd2ef8212d" providerId="LiveId" clId="{11F2CF80-78A0-4181-911E-526D87B5EC81}" dt="2020-04-10T16:51:23.745" v="1127" actId="20577"/>
          <ac:spMkLst>
            <pc:docMk/>
            <pc:sldMk cId="1140094332" sldId="312"/>
            <ac:spMk id="3" creationId="{7FF98AB1-90C3-4550-8E0F-BED23898176E}"/>
          </ac:spMkLst>
        </pc:spChg>
        <pc:spChg chg="del">
          <ac:chgData name="Gabriele Ostuni" userId="b6a0a9bd2ef8212d" providerId="LiveId" clId="{11F2CF80-78A0-4181-911E-526D87B5EC81}" dt="2020-04-10T16:49:21.508" v="1035" actId="478"/>
          <ac:spMkLst>
            <pc:docMk/>
            <pc:sldMk cId="1140094332" sldId="312"/>
            <ac:spMk id="11" creationId="{72DBA041-3BEC-4435-AC7B-B16264EB7D85}"/>
          </ac:spMkLst>
        </pc:spChg>
        <pc:spChg chg="del">
          <ac:chgData name="Gabriele Ostuni" userId="b6a0a9bd2ef8212d" providerId="LiveId" clId="{11F2CF80-78A0-4181-911E-526D87B5EC81}" dt="2020-04-10T16:49:21.508" v="1035" actId="478"/>
          <ac:spMkLst>
            <pc:docMk/>
            <pc:sldMk cId="1140094332" sldId="312"/>
            <ac:spMk id="12" creationId="{77415641-04FE-4624-8922-661FF0E15DAD}"/>
          </ac:spMkLst>
        </pc:spChg>
        <pc:spChg chg="del">
          <ac:chgData name="Gabriele Ostuni" userId="b6a0a9bd2ef8212d" providerId="LiveId" clId="{11F2CF80-78A0-4181-911E-526D87B5EC81}" dt="2020-04-10T16:49:21.508" v="1035" actId="478"/>
          <ac:spMkLst>
            <pc:docMk/>
            <pc:sldMk cId="1140094332" sldId="312"/>
            <ac:spMk id="13" creationId="{378B0217-ADD5-48FC-91EB-CAE2249C95B0}"/>
          </ac:spMkLst>
        </pc:spChg>
        <pc:spChg chg="del">
          <ac:chgData name="Gabriele Ostuni" userId="b6a0a9bd2ef8212d" providerId="LiveId" clId="{11F2CF80-78A0-4181-911E-526D87B5EC81}" dt="2020-04-10T16:49:21.508" v="1035" actId="478"/>
          <ac:spMkLst>
            <pc:docMk/>
            <pc:sldMk cId="1140094332" sldId="312"/>
            <ac:spMk id="14" creationId="{0BCC12ED-3A25-4549-BF35-CE6AA5859A56}"/>
          </ac:spMkLst>
        </pc:spChg>
        <pc:spChg chg="del">
          <ac:chgData name="Gabriele Ostuni" userId="b6a0a9bd2ef8212d" providerId="LiveId" clId="{11F2CF80-78A0-4181-911E-526D87B5EC81}" dt="2020-04-10T16:49:21.508" v="1035" actId="478"/>
          <ac:spMkLst>
            <pc:docMk/>
            <pc:sldMk cId="1140094332" sldId="312"/>
            <ac:spMk id="15" creationId="{BBDB02D1-74F2-46A9-BC01-6360C7308E06}"/>
          </ac:spMkLst>
        </pc:spChg>
        <pc:spChg chg="del">
          <ac:chgData name="Gabriele Ostuni" userId="b6a0a9bd2ef8212d" providerId="LiveId" clId="{11F2CF80-78A0-4181-911E-526D87B5EC81}" dt="2020-04-10T16:49:21.508" v="1035" actId="478"/>
          <ac:spMkLst>
            <pc:docMk/>
            <pc:sldMk cId="1140094332" sldId="312"/>
            <ac:spMk id="16" creationId="{65B9C0AB-3B70-4507-9D60-D26CA8394569}"/>
          </ac:spMkLst>
        </pc:spChg>
        <pc:spChg chg="del">
          <ac:chgData name="Gabriele Ostuni" userId="b6a0a9bd2ef8212d" providerId="LiveId" clId="{11F2CF80-78A0-4181-911E-526D87B5EC81}" dt="2020-04-10T16:49:21.508" v="1035" actId="478"/>
          <ac:spMkLst>
            <pc:docMk/>
            <pc:sldMk cId="1140094332" sldId="312"/>
            <ac:spMk id="17" creationId="{E26C833C-FB92-4B39-B9CE-AE38A48A6966}"/>
          </ac:spMkLst>
        </pc:spChg>
        <pc:spChg chg="del">
          <ac:chgData name="Gabriele Ostuni" userId="b6a0a9bd2ef8212d" providerId="LiveId" clId="{11F2CF80-78A0-4181-911E-526D87B5EC81}" dt="2020-04-10T16:49:23.637" v="1036" actId="478"/>
          <ac:spMkLst>
            <pc:docMk/>
            <pc:sldMk cId="1140094332" sldId="312"/>
            <ac:spMk id="18" creationId="{0EB8DE05-1800-48AA-ABD3-6B735238E50E}"/>
          </ac:spMkLst>
        </pc:spChg>
        <pc:spChg chg="del">
          <ac:chgData name="Gabriele Ostuni" userId="b6a0a9bd2ef8212d" providerId="LiveId" clId="{11F2CF80-78A0-4181-911E-526D87B5EC81}" dt="2020-04-10T16:49:25.428" v="1037" actId="478"/>
          <ac:spMkLst>
            <pc:docMk/>
            <pc:sldMk cId="1140094332" sldId="312"/>
            <ac:spMk id="19" creationId="{0D029270-5C31-4919-A148-E7420EE7D96F}"/>
          </ac:spMkLst>
        </pc:spChg>
        <pc:picChg chg="del">
          <ac:chgData name="Gabriele Ostuni" userId="b6a0a9bd2ef8212d" providerId="LiveId" clId="{11F2CF80-78A0-4181-911E-526D87B5EC81}" dt="2020-04-10T16:49:21.508" v="1035" actId="478"/>
          <ac:picMkLst>
            <pc:docMk/>
            <pc:sldMk cId="1140094332" sldId="312"/>
            <ac:picMk id="7" creationId="{82B4206A-1A86-413B-83FA-7F70858F2DA7}"/>
          </ac:picMkLst>
        </pc:picChg>
        <pc:picChg chg="del">
          <ac:chgData name="Gabriele Ostuni" userId="b6a0a9bd2ef8212d" providerId="LiveId" clId="{11F2CF80-78A0-4181-911E-526D87B5EC81}" dt="2020-04-10T16:49:21.508" v="1035" actId="478"/>
          <ac:picMkLst>
            <pc:docMk/>
            <pc:sldMk cId="1140094332" sldId="312"/>
            <ac:picMk id="8" creationId="{BC322F83-D08C-4EE6-8D13-C376A1256F86}"/>
          </ac:picMkLst>
        </pc:picChg>
        <pc:picChg chg="del">
          <ac:chgData name="Gabriele Ostuni" userId="b6a0a9bd2ef8212d" providerId="LiveId" clId="{11F2CF80-78A0-4181-911E-526D87B5EC81}" dt="2020-04-10T16:49:21.508" v="1035" actId="478"/>
          <ac:picMkLst>
            <pc:docMk/>
            <pc:sldMk cId="1140094332" sldId="312"/>
            <ac:picMk id="9" creationId="{9AAF5F10-C951-4DE2-87F7-406E503F650D}"/>
          </ac:picMkLst>
        </pc:picChg>
        <pc:picChg chg="del">
          <ac:chgData name="Gabriele Ostuni" userId="b6a0a9bd2ef8212d" providerId="LiveId" clId="{11F2CF80-78A0-4181-911E-526D87B5EC81}" dt="2020-04-10T16:49:21.508" v="1035" actId="478"/>
          <ac:picMkLst>
            <pc:docMk/>
            <pc:sldMk cId="1140094332" sldId="312"/>
            <ac:picMk id="10" creationId="{9C827158-4651-4F2B-BD0F-33E649796390}"/>
          </ac:picMkLst>
        </pc:picChg>
        <pc:picChg chg="add mod">
          <ac:chgData name="Gabriele Ostuni" userId="b6a0a9bd2ef8212d" providerId="LiveId" clId="{11F2CF80-78A0-4181-911E-526D87B5EC81}" dt="2020-04-10T16:49:40.718" v="1041" actId="1076"/>
          <ac:picMkLst>
            <pc:docMk/>
            <pc:sldMk cId="1140094332" sldId="312"/>
            <ac:picMk id="20" creationId="{6F185A5A-11D8-485A-96D7-0DCECE85B234}"/>
          </ac:picMkLst>
        </pc:picChg>
      </pc:sldChg>
      <pc:sldChg chg="addSp delSp add">
        <pc:chgData name="Gabriele Ostuni" userId="b6a0a9bd2ef8212d" providerId="LiveId" clId="{11F2CF80-78A0-4181-911E-526D87B5EC81}" dt="2020-04-10T16:52:00.619" v="1137"/>
        <pc:sldMkLst>
          <pc:docMk/>
          <pc:sldMk cId="1519578748" sldId="313"/>
        </pc:sldMkLst>
        <pc:spChg chg="del">
          <ac:chgData name="Gabriele Ostuni" userId="b6a0a9bd2ef8212d" providerId="LiveId" clId="{11F2CF80-78A0-4181-911E-526D87B5EC81}" dt="2020-04-10T16:52:00.229" v="1136" actId="478"/>
          <ac:spMkLst>
            <pc:docMk/>
            <pc:sldMk cId="1519578748" sldId="313"/>
            <ac:spMk id="3" creationId="{7FF98AB1-90C3-4550-8E0F-BED23898176E}"/>
          </ac:spMkLst>
        </pc:spChg>
        <pc:picChg chg="add">
          <ac:chgData name="Gabriele Ostuni" userId="b6a0a9bd2ef8212d" providerId="LiveId" clId="{11F2CF80-78A0-4181-911E-526D87B5EC81}" dt="2020-04-10T16:52:00.619" v="1137"/>
          <ac:picMkLst>
            <pc:docMk/>
            <pc:sldMk cId="1519578748" sldId="313"/>
            <ac:picMk id="5" creationId="{BFD72A57-F43F-447A-91F4-BCEE9F0128AC}"/>
          </ac:picMkLst>
        </pc:picChg>
        <pc:picChg chg="del">
          <ac:chgData name="Gabriele Ostuni" userId="b6a0a9bd2ef8212d" providerId="LiveId" clId="{11F2CF80-78A0-4181-911E-526D87B5EC81}" dt="2020-04-10T16:51:57.179" v="1135" actId="478"/>
          <ac:picMkLst>
            <pc:docMk/>
            <pc:sldMk cId="1519578748" sldId="313"/>
            <ac:picMk id="20" creationId="{6F185A5A-11D8-485A-96D7-0DCECE85B234}"/>
          </ac:picMkLst>
        </pc:picChg>
      </pc:sldChg>
      <pc:sldChg chg="delSp modSp add">
        <pc:chgData name="Gabriele Ostuni" userId="b6a0a9bd2ef8212d" providerId="LiveId" clId="{11F2CF80-78A0-4181-911E-526D87B5EC81}" dt="2020-04-14T20:21:03.950" v="2310" actId="790"/>
        <pc:sldMkLst>
          <pc:docMk/>
          <pc:sldMk cId="965804316" sldId="314"/>
        </pc:sldMkLst>
        <pc:spChg chg="mod">
          <ac:chgData name="Gabriele Ostuni" userId="b6a0a9bd2ef8212d" providerId="LiveId" clId="{11F2CF80-78A0-4181-911E-526D87B5EC81}" dt="2020-04-14T20:21:03.950" v="2310" actId="790"/>
          <ac:spMkLst>
            <pc:docMk/>
            <pc:sldMk cId="965804316" sldId="314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4T20:21:03.950" v="2310" actId="790"/>
          <ac:spMkLst>
            <pc:docMk/>
            <pc:sldMk cId="965804316" sldId="314"/>
            <ac:spMk id="3" creationId="{7FF98AB1-90C3-4550-8E0F-BED23898176E}"/>
          </ac:spMkLst>
        </pc:spChg>
        <pc:picChg chg="del">
          <ac:chgData name="Gabriele Ostuni" userId="b6a0a9bd2ef8212d" providerId="LiveId" clId="{11F2CF80-78A0-4181-911E-526D87B5EC81}" dt="2020-04-10T16:53:28.308" v="1171" actId="478"/>
          <ac:picMkLst>
            <pc:docMk/>
            <pc:sldMk cId="965804316" sldId="314"/>
            <ac:picMk id="20" creationId="{6F185A5A-11D8-485A-96D7-0DCECE85B234}"/>
          </ac:picMkLst>
        </pc:picChg>
      </pc:sldChg>
      <pc:sldChg chg="addSp delSp modSp add">
        <pc:chgData name="Gabriele Ostuni" userId="b6a0a9bd2ef8212d" providerId="LiveId" clId="{11F2CF80-78A0-4181-911E-526D87B5EC81}" dt="2020-04-10T16:59:16.691" v="1252" actId="1076"/>
        <pc:sldMkLst>
          <pc:docMk/>
          <pc:sldMk cId="4142162488" sldId="315"/>
        </pc:sldMkLst>
        <pc:spChg chg="mod">
          <ac:chgData name="Gabriele Ostuni" userId="b6a0a9bd2ef8212d" providerId="LiveId" clId="{11F2CF80-78A0-4181-911E-526D87B5EC81}" dt="2020-04-10T16:58:24.371" v="1240" actId="20577"/>
          <ac:spMkLst>
            <pc:docMk/>
            <pc:sldMk cId="4142162488" sldId="315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6:59:16.691" v="1252" actId="1076"/>
          <ac:spMkLst>
            <pc:docMk/>
            <pc:sldMk cId="4142162488" sldId="315"/>
            <ac:spMk id="3" creationId="{7FF98AB1-90C3-4550-8E0F-BED23898176E}"/>
          </ac:spMkLst>
        </pc:spChg>
        <pc:picChg chg="add mod">
          <ac:chgData name="Gabriele Ostuni" userId="b6a0a9bd2ef8212d" providerId="LiveId" clId="{11F2CF80-78A0-4181-911E-526D87B5EC81}" dt="2020-04-10T16:58:54.511" v="1247" actId="1076"/>
          <ac:picMkLst>
            <pc:docMk/>
            <pc:sldMk cId="4142162488" sldId="315"/>
            <ac:picMk id="5" creationId="{32BC6E42-5231-47EC-B46F-C6A5745D3F8E}"/>
          </ac:picMkLst>
        </pc:picChg>
        <pc:picChg chg="del">
          <ac:chgData name="Gabriele Ostuni" userId="b6a0a9bd2ef8212d" providerId="LiveId" clId="{11F2CF80-78A0-4181-911E-526D87B5EC81}" dt="2020-04-10T16:58:53.741" v="1246" actId="478"/>
          <ac:picMkLst>
            <pc:docMk/>
            <pc:sldMk cId="4142162488" sldId="315"/>
            <ac:picMk id="20" creationId="{6F185A5A-11D8-485A-96D7-0DCECE85B234}"/>
          </ac:picMkLst>
        </pc:picChg>
      </pc:sldChg>
      <pc:sldChg chg="addSp delSp modSp add">
        <pc:chgData name="Gabriele Ostuni" userId="b6a0a9bd2ef8212d" providerId="LiveId" clId="{11F2CF80-78A0-4181-911E-526D87B5EC81}" dt="2020-04-14T20:21:41.285" v="2326" actId="20577"/>
        <pc:sldMkLst>
          <pc:docMk/>
          <pc:sldMk cId="2050492827" sldId="316"/>
        </pc:sldMkLst>
        <pc:spChg chg="mod">
          <ac:chgData name="Gabriele Ostuni" userId="b6a0a9bd2ef8212d" providerId="LiveId" clId="{11F2CF80-78A0-4181-911E-526D87B5EC81}" dt="2020-04-10T17:08:40.401" v="1316" actId="20577"/>
          <ac:spMkLst>
            <pc:docMk/>
            <pc:sldMk cId="2050492827" sldId="316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4T20:21:41.285" v="2326" actId="20577"/>
          <ac:spMkLst>
            <pc:docMk/>
            <pc:sldMk cId="2050492827" sldId="316"/>
            <ac:spMk id="3" creationId="{7FF98AB1-90C3-4550-8E0F-BED23898176E}"/>
          </ac:spMkLst>
        </pc:spChg>
        <pc:picChg chg="add">
          <ac:chgData name="Gabriele Ostuni" userId="b6a0a9bd2ef8212d" providerId="LiveId" clId="{11F2CF80-78A0-4181-911E-526D87B5EC81}" dt="2020-04-10T17:06:28.462" v="1254"/>
          <ac:picMkLst>
            <pc:docMk/>
            <pc:sldMk cId="2050492827" sldId="316"/>
            <ac:picMk id="5" creationId="{FF272403-DDDE-447E-9D2F-2B55A20C89CA}"/>
          </ac:picMkLst>
        </pc:picChg>
        <pc:picChg chg="add">
          <ac:chgData name="Gabriele Ostuni" userId="b6a0a9bd2ef8212d" providerId="LiveId" clId="{11F2CF80-78A0-4181-911E-526D87B5EC81}" dt="2020-04-10T17:06:28.462" v="1254"/>
          <ac:picMkLst>
            <pc:docMk/>
            <pc:sldMk cId="2050492827" sldId="316"/>
            <ac:picMk id="6" creationId="{B8A791E5-854A-43AF-AD48-F7CA8F15B479}"/>
          </ac:picMkLst>
        </pc:picChg>
        <pc:picChg chg="del">
          <ac:chgData name="Gabriele Ostuni" userId="b6a0a9bd2ef8212d" providerId="LiveId" clId="{11F2CF80-78A0-4181-911E-526D87B5EC81}" dt="2020-04-10T17:06:28.007" v="1253" actId="478"/>
          <ac:picMkLst>
            <pc:docMk/>
            <pc:sldMk cId="2050492827" sldId="316"/>
            <ac:picMk id="20" creationId="{6F185A5A-11D8-485A-96D7-0DCECE85B234}"/>
          </ac:picMkLst>
        </pc:picChg>
      </pc:sldChg>
      <pc:sldChg chg="addSp delSp modSp add">
        <pc:chgData name="Gabriele Ostuni" userId="b6a0a9bd2ef8212d" providerId="LiveId" clId="{11F2CF80-78A0-4181-911E-526D87B5EC81}" dt="2020-04-10T17:11:39.304" v="1379"/>
        <pc:sldMkLst>
          <pc:docMk/>
          <pc:sldMk cId="1568697545" sldId="317"/>
        </pc:sldMkLst>
        <pc:spChg chg="mod">
          <ac:chgData name="Gabriele Ostuni" userId="b6a0a9bd2ef8212d" providerId="LiveId" clId="{11F2CF80-78A0-4181-911E-526D87B5EC81}" dt="2020-04-10T17:08:59.211" v="1343" actId="20577"/>
          <ac:spMkLst>
            <pc:docMk/>
            <pc:sldMk cId="1568697545" sldId="317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7:11:39.304" v="1379"/>
          <ac:spMkLst>
            <pc:docMk/>
            <pc:sldMk cId="1568697545" sldId="317"/>
            <ac:spMk id="3" creationId="{7FF98AB1-90C3-4550-8E0F-BED23898176E}"/>
          </ac:spMkLst>
        </pc:spChg>
        <pc:picChg chg="add mod">
          <ac:chgData name="Gabriele Ostuni" userId="b6a0a9bd2ef8212d" providerId="LiveId" clId="{11F2CF80-78A0-4181-911E-526D87B5EC81}" dt="2020-04-10T17:09:31.331" v="1351" actId="1076"/>
          <ac:picMkLst>
            <pc:docMk/>
            <pc:sldMk cId="1568697545" sldId="317"/>
            <ac:picMk id="5" creationId="{181F495B-117B-496D-9397-08D2947B938E}"/>
          </ac:picMkLst>
        </pc:picChg>
        <pc:picChg chg="del">
          <ac:chgData name="Gabriele Ostuni" userId="b6a0a9bd2ef8212d" providerId="LiveId" clId="{11F2CF80-78A0-4181-911E-526D87B5EC81}" dt="2020-04-10T17:09:29.236" v="1349" actId="478"/>
          <ac:picMkLst>
            <pc:docMk/>
            <pc:sldMk cId="1568697545" sldId="317"/>
            <ac:picMk id="20" creationId="{6F185A5A-11D8-485A-96D7-0DCECE85B234}"/>
          </ac:picMkLst>
        </pc:picChg>
      </pc:sldChg>
      <pc:sldChg chg="addSp delSp modSp add modAnim">
        <pc:chgData name="Gabriele Ostuni" userId="b6a0a9bd2ef8212d" providerId="LiveId" clId="{11F2CF80-78A0-4181-911E-526D87B5EC81}" dt="2020-04-10T17:13:39.473" v="1432" actId="1076"/>
        <pc:sldMkLst>
          <pc:docMk/>
          <pc:sldMk cId="3015754428" sldId="318"/>
        </pc:sldMkLst>
        <pc:spChg chg="mod">
          <ac:chgData name="Gabriele Ostuni" userId="b6a0a9bd2ef8212d" providerId="LiveId" clId="{11F2CF80-78A0-4181-911E-526D87B5EC81}" dt="2020-04-10T17:11:58.234" v="1380"/>
          <ac:spMkLst>
            <pc:docMk/>
            <pc:sldMk cId="3015754428" sldId="318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7:13:37.318" v="1431" actId="14100"/>
          <ac:spMkLst>
            <pc:docMk/>
            <pc:sldMk cId="3015754428" sldId="318"/>
            <ac:spMk id="3" creationId="{7FF98AB1-90C3-4550-8E0F-BED23898176E}"/>
          </ac:spMkLst>
        </pc:spChg>
        <pc:picChg chg="add mod">
          <ac:chgData name="Gabriele Ostuni" userId="b6a0a9bd2ef8212d" providerId="LiveId" clId="{11F2CF80-78A0-4181-911E-526D87B5EC81}" dt="2020-04-10T17:13:39.473" v="1432" actId="1076"/>
          <ac:picMkLst>
            <pc:docMk/>
            <pc:sldMk cId="3015754428" sldId="318"/>
            <ac:picMk id="5" creationId="{47E20911-6770-4D8A-9AF5-450455371CC9}"/>
          </ac:picMkLst>
        </pc:picChg>
        <pc:picChg chg="del">
          <ac:chgData name="Gabriele Ostuni" userId="b6a0a9bd2ef8212d" providerId="LiveId" clId="{11F2CF80-78A0-4181-911E-526D87B5EC81}" dt="2020-04-10T17:12:15.934" v="1383" actId="478"/>
          <ac:picMkLst>
            <pc:docMk/>
            <pc:sldMk cId="3015754428" sldId="318"/>
            <ac:picMk id="20" creationId="{6F185A5A-11D8-485A-96D7-0DCECE85B234}"/>
          </ac:picMkLst>
        </pc:picChg>
      </pc:sldChg>
      <pc:sldChg chg="addSp delSp modSp add">
        <pc:chgData name="Gabriele Ostuni" userId="b6a0a9bd2ef8212d" providerId="LiveId" clId="{11F2CF80-78A0-4181-911E-526D87B5EC81}" dt="2020-04-10T17:14:59.363" v="1477" actId="1076"/>
        <pc:sldMkLst>
          <pc:docMk/>
          <pc:sldMk cId="4132075617" sldId="319"/>
        </pc:sldMkLst>
        <pc:spChg chg="mod">
          <ac:chgData name="Gabriele Ostuni" userId="b6a0a9bd2ef8212d" providerId="LiveId" clId="{11F2CF80-78A0-4181-911E-526D87B5EC81}" dt="2020-04-10T17:13:54.235" v="1455" actId="20577"/>
          <ac:spMkLst>
            <pc:docMk/>
            <pc:sldMk cId="4132075617" sldId="319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7:14:57.702" v="1476" actId="1076"/>
          <ac:spMkLst>
            <pc:docMk/>
            <pc:sldMk cId="4132075617" sldId="319"/>
            <ac:spMk id="3" creationId="{7FF98AB1-90C3-4550-8E0F-BED23898176E}"/>
          </ac:spMkLst>
        </pc:spChg>
        <pc:picChg chg="add mod">
          <ac:chgData name="Gabriele Ostuni" userId="b6a0a9bd2ef8212d" providerId="LiveId" clId="{11F2CF80-78A0-4181-911E-526D87B5EC81}" dt="2020-04-10T17:14:59.363" v="1477" actId="1076"/>
          <ac:picMkLst>
            <pc:docMk/>
            <pc:sldMk cId="4132075617" sldId="319"/>
            <ac:picMk id="5" creationId="{4D61474E-B27A-49AE-ABF3-B5285107CA4F}"/>
          </ac:picMkLst>
        </pc:picChg>
        <pc:picChg chg="del">
          <ac:chgData name="Gabriele Ostuni" userId="b6a0a9bd2ef8212d" providerId="LiveId" clId="{11F2CF80-78A0-4181-911E-526D87B5EC81}" dt="2020-04-10T17:14:04.673" v="1456" actId="478"/>
          <ac:picMkLst>
            <pc:docMk/>
            <pc:sldMk cId="4132075617" sldId="319"/>
            <ac:picMk id="20" creationId="{6F185A5A-11D8-485A-96D7-0DCECE85B234}"/>
          </ac:picMkLst>
        </pc:picChg>
      </pc:sldChg>
      <pc:sldChg chg="addSp delSp modSp add">
        <pc:chgData name="Gabriele Ostuni" userId="b6a0a9bd2ef8212d" providerId="LiveId" clId="{11F2CF80-78A0-4181-911E-526D87B5EC81}" dt="2020-04-10T17:17:34.747" v="1510"/>
        <pc:sldMkLst>
          <pc:docMk/>
          <pc:sldMk cId="1080819459" sldId="320"/>
        </pc:sldMkLst>
        <pc:spChg chg="mod">
          <ac:chgData name="Gabriele Ostuni" userId="b6a0a9bd2ef8212d" providerId="LiveId" clId="{11F2CF80-78A0-4181-911E-526D87B5EC81}" dt="2020-04-10T17:17:14.638" v="1508" actId="20577"/>
          <ac:spMkLst>
            <pc:docMk/>
            <pc:sldMk cId="1080819459" sldId="320"/>
            <ac:spMk id="3" creationId="{7FF98AB1-90C3-4550-8E0F-BED23898176E}"/>
          </ac:spMkLst>
        </pc:spChg>
        <pc:spChg chg="add del">
          <ac:chgData name="Gabriele Ostuni" userId="b6a0a9bd2ef8212d" providerId="LiveId" clId="{11F2CF80-78A0-4181-911E-526D87B5EC81}" dt="2020-04-10T17:17:34.747" v="1510"/>
          <ac:spMkLst>
            <pc:docMk/>
            <pc:sldMk cId="1080819459" sldId="320"/>
            <ac:spMk id="4" creationId="{DD76DCD5-0094-46EF-BD2B-8846D84DF1AD}"/>
          </ac:spMkLst>
        </pc:spChg>
      </pc:sldChg>
      <pc:sldChg chg="addSp delSp modSp add modAnim modNotesTx">
        <pc:chgData name="Gabriele Ostuni" userId="b6a0a9bd2ef8212d" providerId="LiveId" clId="{11F2CF80-78A0-4181-911E-526D87B5EC81}" dt="2020-04-10T17:24:59.602" v="1929" actId="6549"/>
        <pc:sldMkLst>
          <pc:docMk/>
          <pc:sldMk cId="2735909519" sldId="321"/>
        </pc:sldMkLst>
        <pc:spChg chg="mod">
          <ac:chgData name="Gabriele Ostuni" userId="b6a0a9bd2ef8212d" providerId="LiveId" clId="{11F2CF80-78A0-4181-911E-526D87B5EC81}" dt="2020-04-10T17:17:54.802" v="1525" actId="20577"/>
          <ac:spMkLst>
            <pc:docMk/>
            <pc:sldMk cId="2735909519" sldId="321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7:20:33.719" v="1785" actId="1076"/>
          <ac:spMkLst>
            <pc:docMk/>
            <pc:sldMk cId="2735909519" sldId="321"/>
            <ac:spMk id="3" creationId="{7FF98AB1-90C3-4550-8E0F-BED23898176E}"/>
          </ac:spMkLst>
        </pc:spChg>
        <pc:picChg chg="del">
          <ac:chgData name="Gabriele Ostuni" userId="b6a0a9bd2ef8212d" providerId="LiveId" clId="{11F2CF80-78A0-4181-911E-526D87B5EC81}" dt="2020-04-10T17:18:07.277" v="1526" actId="478"/>
          <ac:picMkLst>
            <pc:docMk/>
            <pc:sldMk cId="2735909519" sldId="321"/>
            <ac:picMk id="5" creationId="{4D61474E-B27A-49AE-ABF3-B5285107CA4F}"/>
          </ac:picMkLst>
        </pc:picChg>
        <pc:picChg chg="add del mod">
          <ac:chgData name="Gabriele Ostuni" userId="b6a0a9bd2ef8212d" providerId="LiveId" clId="{11F2CF80-78A0-4181-911E-526D87B5EC81}" dt="2020-04-10T17:18:47.016" v="1536" actId="478"/>
          <ac:picMkLst>
            <pc:docMk/>
            <pc:sldMk cId="2735909519" sldId="321"/>
            <ac:picMk id="6" creationId="{87FD171E-7365-49DE-8780-699A054E9E51}"/>
          </ac:picMkLst>
        </pc:picChg>
        <pc:picChg chg="add mod">
          <ac:chgData name="Gabriele Ostuni" userId="b6a0a9bd2ef8212d" providerId="LiveId" clId="{11F2CF80-78A0-4181-911E-526D87B5EC81}" dt="2020-04-10T17:18:22.432" v="1531" actId="1076"/>
          <ac:picMkLst>
            <pc:docMk/>
            <pc:sldMk cId="2735909519" sldId="321"/>
            <ac:picMk id="7" creationId="{D7A85824-B08A-47E2-A795-621898465477}"/>
          </ac:picMkLst>
        </pc:picChg>
        <pc:picChg chg="add mod">
          <ac:chgData name="Gabriele Ostuni" userId="b6a0a9bd2ef8212d" providerId="LiveId" clId="{11F2CF80-78A0-4181-911E-526D87B5EC81}" dt="2020-04-10T17:18:54.877" v="1539" actId="1076"/>
          <ac:picMkLst>
            <pc:docMk/>
            <pc:sldMk cId="2735909519" sldId="321"/>
            <ac:picMk id="8" creationId="{A9C71FB0-7640-4876-910E-1265E29DDED9}"/>
          </ac:picMkLst>
        </pc:picChg>
        <pc:picChg chg="add mod">
          <ac:chgData name="Gabriele Ostuni" userId="b6a0a9bd2ef8212d" providerId="LiveId" clId="{11F2CF80-78A0-4181-911E-526D87B5EC81}" dt="2020-04-10T17:18:52.637" v="1538" actId="1076"/>
          <ac:picMkLst>
            <pc:docMk/>
            <pc:sldMk cId="2735909519" sldId="321"/>
            <ac:picMk id="9" creationId="{6BDE93E9-7AA9-4020-A77E-2B6CA369B7CA}"/>
          </ac:picMkLst>
        </pc:picChg>
      </pc:sldChg>
      <pc:sldChg chg="addSp delSp modSp add modNotesTx">
        <pc:chgData name="Gabriele Ostuni" userId="b6a0a9bd2ef8212d" providerId="LiveId" clId="{11F2CF80-78A0-4181-911E-526D87B5EC81}" dt="2020-04-14T20:22:23.851" v="2327" actId="790"/>
        <pc:sldMkLst>
          <pc:docMk/>
          <pc:sldMk cId="3583733017" sldId="322"/>
        </pc:sldMkLst>
        <pc:spChg chg="mod">
          <ac:chgData name="Gabriele Ostuni" userId="b6a0a9bd2ef8212d" providerId="LiveId" clId="{11F2CF80-78A0-4181-911E-526D87B5EC81}" dt="2020-04-14T20:22:23.851" v="2327" actId="790"/>
          <ac:spMkLst>
            <pc:docMk/>
            <pc:sldMk cId="3583733017" sldId="322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4T20:22:23.851" v="2327" actId="790"/>
          <ac:spMkLst>
            <pc:docMk/>
            <pc:sldMk cId="3583733017" sldId="322"/>
            <ac:spMk id="3" creationId="{7FF98AB1-90C3-4550-8E0F-BED23898176E}"/>
          </ac:spMkLst>
        </pc:spChg>
        <pc:picChg chg="add mod">
          <ac:chgData name="Gabriele Ostuni" userId="b6a0a9bd2ef8212d" providerId="LiveId" clId="{11F2CF80-78A0-4181-911E-526D87B5EC81}" dt="2020-04-10T17:25:07.012" v="1930" actId="1076"/>
          <ac:picMkLst>
            <pc:docMk/>
            <pc:sldMk cId="3583733017" sldId="322"/>
            <ac:picMk id="4" creationId="{B71761E6-A7BE-4EB8-A2BB-F8B67C9EB476}"/>
          </ac:picMkLst>
        </pc:picChg>
        <pc:picChg chg="del">
          <ac:chgData name="Gabriele Ostuni" userId="b6a0a9bd2ef8212d" providerId="LiveId" clId="{11F2CF80-78A0-4181-911E-526D87B5EC81}" dt="2020-04-10T17:22:00.476" v="1786" actId="478"/>
          <ac:picMkLst>
            <pc:docMk/>
            <pc:sldMk cId="3583733017" sldId="322"/>
            <ac:picMk id="5" creationId="{4D61474E-B27A-49AE-ABF3-B5285107CA4F}"/>
          </ac:picMkLst>
        </pc:picChg>
        <pc:picChg chg="add mod">
          <ac:chgData name="Gabriele Ostuni" userId="b6a0a9bd2ef8212d" providerId="LiveId" clId="{11F2CF80-78A0-4181-911E-526D87B5EC81}" dt="2020-04-10T17:25:08.842" v="1931" actId="1076"/>
          <ac:picMkLst>
            <pc:docMk/>
            <pc:sldMk cId="3583733017" sldId="322"/>
            <ac:picMk id="6" creationId="{CA512531-3BF4-4A84-850D-EF4A0DD0F741}"/>
          </ac:picMkLst>
        </pc:picChg>
      </pc:sldChg>
      <pc:sldChg chg="addSp delSp modSp add">
        <pc:chgData name="Gabriele Ostuni" userId="b6a0a9bd2ef8212d" providerId="LiveId" clId="{11F2CF80-78A0-4181-911E-526D87B5EC81}" dt="2020-04-10T17:29:40.361" v="2136" actId="20577"/>
        <pc:sldMkLst>
          <pc:docMk/>
          <pc:sldMk cId="2124243447" sldId="323"/>
        </pc:sldMkLst>
        <pc:spChg chg="mod">
          <ac:chgData name="Gabriele Ostuni" userId="b6a0a9bd2ef8212d" providerId="LiveId" clId="{11F2CF80-78A0-4181-911E-526D87B5EC81}" dt="2020-04-10T17:29:40.361" v="2136" actId="20577"/>
          <ac:spMkLst>
            <pc:docMk/>
            <pc:sldMk cId="2124243447" sldId="323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7:28:42.917" v="2122" actId="20577"/>
          <ac:spMkLst>
            <pc:docMk/>
            <pc:sldMk cId="2124243447" sldId="323"/>
            <ac:spMk id="3" creationId="{7FF98AB1-90C3-4550-8E0F-BED23898176E}"/>
          </ac:spMkLst>
        </pc:spChg>
        <pc:picChg chg="del">
          <ac:chgData name="Gabriele Ostuni" userId="b6a0a9bd2ef8212d" providerId="LiveId" clId="{11F2CF80-78A0-4181-911E-526D87B5EC81}" dt="2020-04-10T17:26:33.343" v="1998" actId="478"/>
          <ac:picMkLst>
            <pc:docMk/>
            <pc:sldMk cId="2124243447" sldId="323"/>
            <ac:picMk id="5" creationId="{4D61474E-B27A-49AE-ABF3-B5285107CA4F}"/>
          </ac:picMkLst>
        </pc:picChg>
        <pc:picChg chg="add mod">
          <ac:chgData name="Gabriele Ostuni" userId="b6a0a9bd2ef8212d" providerId="LiveId" clId="{11F2CF80-78A0-4181-911E-526D87B5EC81}" dt="2020-04-10T17:27:01.722" v="2007" actId="1076"/>
          <ac:picMkLst>
            <pc:docMk/>
            <pc:sldMk cId="2124243447" sldId="323"/>
            <ac:picMk id="6" creationId="{5EAF0EA7-6B3E-4B80-B532-E69B0D9D3333}"/>
          </ac:picMkLst>
        </pc:picChg>
      </pc:sldChg>
      <pc:sldChg chg="add del">
        <pc:chgData name="Gabriele Ostuni" userId="b6a0a9bd2ef8212d" providerId="LiveId" clId="{11F2CF80-78A0-4181-911E-526D87B5EC81}" dt="2020-04-10T17:35:08.588" v="2302" actId="47"/>
        <pc:sldMkLst>
          <pc:docMk/>
          <pc:sldMk cId="98325359" sldId="324"/>
        </pc:sldMkLst>
      </pc:sldChg>
      <pc:sldChg chg="add del">
        <pc:chgData name="Gabriele Ostuni" userId="b6a0a9bd2ef8212d" providerId="LiveId" clId="{11F2CF80-78A0-4181-911E-526D87B5EC81}" dt="2020-04-10T17:35:08.588" v="2302" actId="47"/>
        <pc:sldMkLst>
          <pc:docMk/>
          <pc:sldMk cId="1727778139" sldId="325"/>
        </pc:sldMkLst>
      </pc:sldChg>
      <pc:sldChg chg="add del">
        <pc:chgData name="Gabriele Ostuni" userId="b6a0a9bd2ef8212d" providerId="LiveId" clId="{11F2CF80-78A0-4181-911E-526D87B5EC81}" dt="2020-04-10T17:35:08.588" v="2302" actId="47"/>
        <pc:sldMkLst>
          <pc:docMk/>
          <pc:sldMk cId="2106612178" sldId="326"/>
        </pc:sldMkLst>
      </pc:sldChg>
      <pc:sldChg chg="modSp add">
        <pc:chgData name="Gabriele Ostuni" userId="b6a0a9bd2ef8212d" providerId="LiveId" clId="{11F2CF80-78A0-4181-911E-526D87B5EC81}" dt="2020-04-10T17:31:16.975" v="2179" actId="1076"/>
        <pc:sldMkLst>
          <pc:docMk/>
          <pc:sldMk cId="3015386174" sldId="327"/>
        </pc:sldMkLst>
        <pc:spChg chg="mod">
          <ac:chgData name="Gabriele Ostuni" userId="b6a0a9bd2ef8212d" providerId="LiveId" clId="{11F2CF80-78A0-4181-911E-526D87B5EC81}" dt="2020-04-10T17:31:14.025" v="2178" actId="20577"/>
          <ac:spMkLst>
            <pc:docMk/>
            <pc:sldMk cId="3015386174" sldId="327"/>
            <ac:spMk id="3" creationId="{7FF98AB1-90C3-4550-8E0F-BED23898176E}"/>
          </ac:spMkLst>
        </pc:spChg>
        <pc:picChg chg="mod">
          <ac:chgData name="Gabriele Ostuni" userId="b6a0a9bd2ef8212d" providerId="LiveId" clId="{11F2CF80-78A0-4181-911E-526D87B5EC81}" dt="2020-04-10T17:31:16.975" v="2179" actId="1076"/>
          <ac:picMkLst>
            <pc:docMk/>
            <pc:sldMk cId="3015386174" sldId="327"/>
            <ac:picMk id="6" creationId="{5EAF0EA7-6B3E-4B80-B532-E69B0D9D3333}"/>
          </ac:picMkLst>
        </pc:picChg>
      </pc:sldChg>
      <pc:sldChg chg="addSp delSp modSp add modAnim modNotesTx">
        <pc:chgData name="Gabriele Ostuni" userId="b6a0a9bd2ef8212d" providerId="LiveId" clId="{11F2CF80-78A0-4181-911E-526D87B5EC81}" dt="2020-04-10T17:34:12.349" v="2296" actId="1076"/>
        <pc:sldMkLst>
          <pc:docMk/>
          <pc:sldMk cId="671136702" sldId="328"/>
        </pc:sldMkLst>
        <pc:spChg chg="mod">
          <ac:chgData name="Gabriele Ostuni" userId="b6a0a9bd2ef8212d" providerId="LiveId" clId="{11F2CF80-78A0-4181-911E-526D87B5EC81}" dt="2020-04-10T17:32:08.745" v="2220" actId="20577"/>
          <ac:spMkLst>
            <pc:docMk/>
            <pc:sldMk cId="671136702" sldId="328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7:33:45.230" v="2288" actId="1076"/>
          <ac:spMkLst>
            <pc:docMk/>
            <pc:sldMk cId="671136702" sldId="328"/>
            <ac:spMk id="3" creationId="{7FF98AB1-90C3-4550-8E0F-BED23898176E}"/>
          </ac:spMkLst>
        </pc:spChg>
        <pc:picChg chg="add mod">
          <ac:chgData name="Gabriele Ostuni" userId="b6a0a9bd2ef8212d" providerId="LiveId" clId="{11F2CF80-78A0-4181-911E-526D87B5EC81}" dt="2020-04-10T17:33:34.720" v="2285" actId="1076"/>
          <ac:picMkLst>
            <pc:docMk/>
            <pc:sldMk cId="671136702" sldId="328"/>
            <ac:picMk id="5" creationId="{4E3E75E7-58F9-4C57-A61C-8A7B7FD8BE85}"/>
          </ac:picMkLst>
        </pc:picChg>
        <pc:picChg chg="del">
          <ac:chgData name="Gabriele Ostuni" userId="b6a0a9bd2ef8212d" providerId="LiveId" clId="{11F2CF80-78A0-4181-911E-526D87B5EC81}" dt="2020-04-10T17:31:39.130" v="2180" actId="478"/>
          <ac:picMkLst>
            <pc:docMk/>
            <pc:sldMk cId="671136702" sldId="328"/>
            <ac:picMk id="6" creationId="{5EAF0EA7-6B3E-4B80-B532-E69B0D9D3333}"/>
          </ac:picMkLst>
        </pc:picChg>
        <pc:picChg chg="add mod">
          <ac:chgData name="Gabriele Ostuni" userId="b6a0a9bd2ef8212d" providerId="LiveId" clId="{11F2CF80-78A0-4181-911E-526D87B5EC81}" dt="2020-04-10T17:33:43.140" v="2287" actId="1076"/>
          <ac:picMkLst>
            <pc:docMk/>
            <pc:sldMk cId="671136702" sldId="328"/>
            <ac:picMk id="7" creationId="{2DF0AC14-8ED1-4A88-BC18-0A311CD1FC5D}"/>
          </ac:picMkLst>
        </pc:picChg>
        <pc:picChg chg="add mod">
          <ac:chgData name="Gabriele Ostuni" userId="b6a0a9bd2ef8212d" providerId="LiveId" clId="{11F2CF80-78A0-4181-911E-526D87B5EC81}" dt="2020-04-10T17:34:12.349" v="2296" actId="1076"/>
          <ac:picMkLst>
            <pc:docMk/>
            <pc:sldMk cId="671136702" sldId="328"/>
            <ac:picMk id="8" creationId="{97437D46-069B-4FE0-B35D-E0E0DAB53F7F}"/>
          </ac:picMkLst>
        </pc:picChg>
      </pc:sldChg>
    </pc:docChg>
  </pc:docChgLst>
  <pc:docChgLst>
    <pc:chgData name="Gabriele Ostuni" userId="b6a0a9bd2ef8212d" providerId="LiveId" clId="{63D5B6C0-D2BE-4FF1-AECC-9E5911D57489}"/>
    <pc:docChg chg="modSld">
      <pc:chgData name="Gabriele Ostuni" userId="b6a0a9bd2ef8212d" providerId="LiveId" clId="{63D5B6C0-D2BE-4FF1-AECC-9E5911D57489}" dt="2020-04-06T11:35:19.422" v="0"/>
      <pc:docMkLst>
        <pc:docMk/>
      </pc:docMkLst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058055028" sldId="257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042277148" sldId="25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31967230" sldId="25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490592224" sldId="260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629226035" sldId="261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078485691" sldId="262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720699239" sldId="263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799908102" sldId="264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189911502" sldId="265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346522730" sldId="266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97293057" sldId="267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769131667" sldId="26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927890169" sldId="26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06152436" sldId="270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145312641" sldId="271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69061329" sldId="272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975420073" sldId="273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595848052" sldId="274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627718790" sldId="275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244695719" sldId="276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376918286" sldId="277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170700477" sldId="27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882418133" sldId="27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579096342" sldId="280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2631036" sldId="281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954017106" sldId="283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714191677" sldId="284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917415417" sldId="285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511586287" sldId="286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540472234" sldId="287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020538225" sldId="28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467061459" sldId="28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48673341" sldId="290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528739462" sldId="291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503875347" sldId="292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150699242" sldId="293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785739464" sldId="294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364491137" sldId="295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682373068" sldId="296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307730828" sldId="29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380695246" sldId="29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582242823" sldId="300"/>
        </pc:sldMkLst>
      </pc:sldChg>
    </pc:docChg>
  </pc:docChgLst>
  <pc:docChgLst>
    <pc:chgData name="Gabriele Ostuni" userId="b6a0a9bd2ef8212d" providerId="LiveId" clId="{5CE7DB7E-531B-4E4C-9246-D7447AA8F4F1}"/>
    <pc:docChg chg="undo custSel modSld">
      <pc:chgData name="Gabriele Ostuni" userId="b6a0a9bd2ef8212d" providerId="LiveId" clId="{5CE7DB7E-531B-4E4C-9246-D7447AA8F4F1}" dt="2020-06-10T17:26:08.683" v="932" actId="1076"/>
      <pc:docMkLst>
        <pc:docMk/>
      </pc:docMkLst>
      <pc:sldChg chg="addSp delSp modSp mod modNotesTx">
        <pc:chgData name="Gabriele Ostuni" userId="b6a0a9bd2ef8212d" providerId="LiveId" clId="{5CE7DB7E-531B-4E4C-9246-D7447AA8F4F1}" dt="2020-06-10T16:38:49.582" v="118" actId="20577"/>
        <pc:sldMkLst>
          <pc:docMk/>
          <pc:sldMk cId="1058055028" sldId="257"/>
        </pc:sldMkLst>
        <pc:spChg chg="mod">
          <ac:chgData name="Gabriele Ostuni" userId="b6a0a9bd2ef8212d" providerId="LiveId" clId="{5CE7DB7E-531B-4E4C-9246-D7447AA8F4F1}" dt="2020-06-10T16:38:49.582" v="118" actId="20577"/>
          <ac:spMkLst>
            <pc:docMk/>
            <pc:sldMk cId="1058055028" sldId="257"/>
            <ac:spMk id="7" creationId="{EFADB564-366C-4F38-9A56-42084F304C21}"/>
          </ac:spMkLst>
        </pc:spChg>
        <pc:picChg chg="del">
          <ac:chgData name="Gabriele Ostuni" userId="b6a0a9bd2ef8212d" providerId="LiveId" clId="{5CE7DB7E-531B-4E4C-9246-D7447AA8F4F1}" dt="2020-06-04T19:27:27.194" v="0" actId="478"/>
          <ac:picMkLst>
            <pc:docMk/>
            <pc:sldMk cId="1058055028" sldId="257"/>
            <ac:picMk id="4" creationId="{00000000-0000-0000-0000-000000000000}"/>
          </ac:picMkLst>
        </pc:picChg>
        <pc:picChg chg="add mod">
          <ac:chgData name="Gabriele Ostuni" userId="b6a0a9bd2ef8212d" providerId="LiveId" clId="{5CE7DB7E-531B-4E4C-9246-D7447AA8F4F1}" dt="2020-06-04T19:27:33.173" v="1"/>
          <ac:picMkLst>
            <pc:docMk/>
            <pc:sldMk cId="1058055028" sldId="257"/>
            <ac:picMk id="9" creationId="{40B18D86-AC52-4DD1-939A-037DFF224547}"/>
          </ac:picMkLst>
        </pc:picChg>
      </pc:sldChg>
      <pc:sldChg chg="modSp mod">
        <pc:chgData name="Gabriele Ostuni" userId="b6a0a9bd2ef8212d" providerId="LiveId" clId="{5CE7DB7E-531B-4E4C-9246-D7447AA8F4F1}" dt="2020-06-10T16:39:17.581" v="147" actId="20577"/>
        <pc:sldMkLst>
          <pc:docMk/>
          <pc:sldMk cId="1042277148" sldId="258"/>
        </pc:sldMkLst>
        <pc:spChg chg="mod">
          <ac:chgData name="Gabriele Ostuni" userId="b6a0a9bd2ef8212d" providerId="LiveId" clId="{5CE7DB7E-531B-4E4C-9246-D7447AA8F4F1}" dt="2020-06-10T16:39:17.581" v="147" actId="20577"/>
          <ac:spMkLst>
            <pc:docMk/>
            <pc:sldMk cId="1042277148" sldId="258"/>
            <ac:spMk id="3" creationId="{15C7BE4B-1345-4AE0-880A-13B2425CCE8A}"/>
          </ac:spMkLst>
        </pc:spChg>
      </pc:sldChg>
      <pc:sldChg chg="modSp">
        <pc:chgData name="Gabriele Ostuni" userId="b6a0a9bd2ef8212d" providerId="LiveId" clId="{5CE7DB7E-531B-4E4C-9246-D7447AA8F4F1}" dt="2020-06-10T16:30:36.503" v="32"/>
        <pc:sldMkLst>
          <pc:docMk/>
          <pc:sldMk cId="2720699239" sldId="263"/>
        </pc:sldMkLst>
        <pc:spChg chg="mod">
          <ac:chgData name="Gabriele Ostuni" userId="b6a0a9bd2ef8212d" providerId="LiveId" clId="{5CE7DB7E-531B-4E4C-9246-D7447AA8F4F1}" dt="2020-06-10T16:30:36.503" v="32"/>
          <ac:spMkLst>
            <pc:docMk/>
            <pc:sldMk cId="2720699239" sldId="263"/>
            <ac:spMk id="2" creationId="{00000000-0000-0000-0000-000000000000}"/>
          </ac:spMkLst>
        </pc:spChg>
      </pc:sldChg>
      <pc:sldChg chg="modSp mod">
        <pc:chgData name="Gabriele Ostuni" userId="b6a0a9bd2ef8212d" providerId="LiveId" clId="{5CE7DB7E-531B-4E4C-9246-D7447AA8F4F1}" dt="2020-06-10T16:39:47.268" v="168" actId="20577"/>
        <pc:sldMkLst>
          <pc:docMk/>
          <pc:sldMk cId="927890169" sldId="269"/>
        </pc:sldMkLst>
        <pc:spChg chg="mod">
          <ac:chgData name="Gabriele Ostuni" userId="b6a0a9bd2ef8212d" providerId="LiveId" clId="{5CE7DB7E-531B-4E4C-9246-D7447AA8F4F1}" dt="2020-06-10T16:39:47.268" v="168" actId="20577"/>
          <ac:spMkLst>
            <pc:docMk/>
            <pc:sldMk cId="927890169" sldId="269"/>
            <ac:spMk id="6" creationId="{9ABAEE5F-07F8-44AB-B8AE-8AEB89D5DEC0}"/>
          </ac:spMkLst>
        </pc:spChg>
      </pc:sldChg>
      <pc:sldChg chg="addSp delSp modSp mod">
        <pc:chgData name="Gabriele Ostuni" userId="b6a0a9bd2ef8212d" providerId="LiveId" clId="{5CE7DB7E-531B-4E4C-9246-D7447AA8F4F1}" dt="2020-06-04T19:27:46.805" v="3"/>
        <pc:sldMkLst>
          <pc:docMk/>
          <pc:sldMk cId="1307730828" sldId="298"/>
        </pc:sldMkLst>
        <pc:picChg chg="del">
          <ac:chgData name="Gabriele Ostuni" userId="b6a0a9bd2ef8212d" providerId="LiveId" clId="{5CE7DB7E-531B-4E4C-9246-D7447AA8F4F1}" dt="2020-06-04T19:27:46.583" v="2" actId="478"/>
          <ac:picMkLst>
            <pc:docMk/>
            <pc:sldMk cId="1307730828" sldId="298"/>
            <ac:picMk id="4" creationId="{00000000-0000-0000-0000-000000000000}"/>
          </ac:picMkLst>
        </pc:picChg>
        <pc:picChg chg="add mod">
          <ac:chgData name="Gabriele Ostuni" userId="b6a0a9bd2ef8212d" providerId="LiveId" clId="{5CE7DB7E-531B-4E4C-9246-D7447AA8F4F1}" dt="2020-06-04T19:27:46.805" v="3"/>
          <ac:picMkLst>
            <pc:docMk/>
            <pc:sldMk cId="1307730828" sldId="298"/>
            <ac:picMk id="6" creationId="{569A4561-D333-4FF1-9041-1C52848718D5}"/>
          </ac:picMkLst>
        </pc:picChg>
      </pc:sldChg>
      <pc:sldChg chg="addSp delSp modSp mod">
        <pc:chgData name="Gabriele Ostuni" userId="b6a0a9bd2ef8212d" providerId="LiveId" clId="{5CE7DB7E-531B-4E4C-9246-D7447AA8F4F1}" dt="2020-06-10T16:45:32.886" v="214" actId="6549"/>
        <pc:sldMkLst>
          <pc:docMk/>
          <pc:sldMk cId="746831748" sldId="305"/>
        </pc:sldMkLst>
        <pc:spChg chg="add del mod">
          <ac:chgData name="Gabriele Ostuni" userId="b6a0a9bd2ef8212d" providerId="LiveId" clId="{5CE7DB7E-531B-4E4C-9246-D7447AA8F4F1}" dt="2020-06-10T16:45:11.498" v="204"/>
          <ac:spMkLst>
            <pc:docMk/>
            <pc:sldMk cId="746831748" sldId="305"/>
            <ac:spMk id="3" creationId="{ED7AA883-B58D-4526-AF7C-96ECBEB9A9C2}"/>
          </ac:spMkLst>
        </pc:spChg>
        <pc:spChg chg="mod">
          <ac:chgData name="Gabriele Ostuni" userId="b6a0a9bd2ef8212d" providerId="LiveId" clId="{5CE7DB7E-531B-4E4C-9246-D7447AA8F4F1}" dt="2020-06-10T16:45:32.886" v="214" actId="6549"/>
          <ac:spMkLst>
            <pc:docMk/>
            <pc:sldMk cId="746831748" sldId="305"/>
            <ac:spMk id="6" creationId="{9ABAEE5F-07F8-44AB-B8AE-8AEB89D5DEC0}"/>
          </ac:spMkLst>
        </pc:spChg>
        <pc:picChg chg="mod">
          <ac:chgData name="Gabriele Ostuni" userId="b6a0a9bd2ef8212d" providerId="LiveId" clId="{5CE7DB7E-531B-4E4C-9246-D7447AA8F4F1}" dt="2020-06-10T16:45:14.357" v="212" actId="1076"/>
          <ac:picMkLst>
            <pc:docMk/>
            <pc:sldMk cId="746831748" sldId="305"/>
            <ac:picMk id="4" creationId="{79CC5B97-57E4-46A3-A179-AD1D861F167A}"/>
          </ac:picMkLst>
        </pc:picChg>
      </pc:sldChg>
      <pc:sldChg chg="modSp mod">
        <pc:chgData name="Gabriele Ostuni" userId="b6a0a9bd2ef8212d" providerId="LiveId" clId="{5CE7DB7E-531B-4E4C-9246-D7447AA8F4F1}" dt="2020-06-10T16:48:21.987" v="219" actId="20577"/>
        <pc:sldMkLst>
          <pc:docMk/>
          <pc:sldMk cId="2812492603" sldId="306"/>
        </pc:sldMkLst>
        <pc:spChg chg="mod">
          <ac:chgData name="Gabriele Ostuni" userId="b6a0a9bd2ef8212d" providerId="LiveId" clId="{5CE7DB7E-531B-4E4C-9246-D7447AA8F4F1}" dt="2020-06-10T16:48:21.987" v="219" actId="20577"/>
          <ac:spMkLst>
            <pc:docMk/>
            <pc:sldMk cId="2812492603" sldId="306"/>
            <ac:spMk id="6" creationId="{9ABAEE5F-07F8-44AB-B8AE-8AEB89D5DEC0}"/>
          </ac:spMkLst>
        </pc:spChg>
      </pc:sldChg>
      <pc:sldChg chg="modSp mod">
        <pc:chgData name="Gabriele Ostuni" userId="b6a0a9bd2ef8212d" providerId="LiveId" clId="{5CE7DB7E-531B-4E4C-9246-D7447AA8F4F1}" dt="2020-06-10T16:54:26.801" v="270" actId="20577"/>
        <pc:sldMkLst>
          <pc:docMk/>
          <pc:sldMk cId="2964323226" sldId="307"/>
        </pc:sldMkLst>
        <pc:spChg chg="mod">
          <ac:chgData name="Gabriele Ostuni" userId="b6a0a9bd2ef8212d" providerId="LiveId" clId="{5CE7DB7E-531B-4E4C-9246-D7447AA8F4F1}" dt="2020-06-10T16:53:30.720" v="220" actId="20577"/>
          <ac:spMkLst>
            <pc:docMk/>
            <pc:sldMk cId="2964323226" sldId="307"/>
            <ac:spMk id="6" creationId="{9ABAEE5F-07F8-44AB-B8AE-8AEB89D5DEC0}"/>
          </ac:spMkLst>
        </pc:spChg>
        <pc:spChg chg="mod">
          <ac:chgData name="Gabriele Ostuni" userId="b6a0a9bd2ef8212d" providerId="LiveId" clId="{5CE7DB7E-531B-4E4C-9246-D7447AA8F4F1}" dt="2020-06-10T16:54:26.801" v="270" actId="20577"/>
          <ac:spMkLst>
            <pc:docMk/>
            <pc:sldMk cId="2964323226" sldId="307"/>
            <ac:spMk id="7" creationId="{911822DC-FAA4-4E5F-A269-E7210EB8879B}"/>
          </ac:spMkLst>
        </pc:spChg>
      </pc:sldChg>
      <pc:sldChg chg="modSp mod">
        <pc:chgData name="Gabriele Ostuni" userId="b6a0a9bd2ef8212d" providerId="LiveId" clId="{5CE7DB7E-531B-4E4C-9246-D7447AA8F4F1}" dt="2020-06-10T16:59:22.724" v="434" actId="1076"/>
        <pc:sldMkLst>
          <pc:docMk/>
          <pc:sldMk cId="2757345561" sldId="308"/>
        </pc:sldMkLst>
        <pc:spChg chg="mod">
          <ac:chgData name="Gabriele Ostuni" userId="b6a0a9bd2ef8212d" providerId="LiveId" clId="{5CE7DB7E-531B-4E4C-9246-D7447AA8F4F1}" dt="2020-06-10T16:59:22.724" v="434" actId="1076"/>
          <ac:spMkLst>
            <pc:docMk/>
            <pc:sldMk cId="2757345561" sldId="308"/>
            <ac:spMk id="5" creationId="{69031392-5326-4FD2-AAFF-C7A3D10E3282}"/>
          </ac:spMkLst>
        </pc:spChg>
        <pc:spChg chg="mod">
          <ac:chgData name="Gabriele Ostuni" userId="b6a0a9bd2ef8212d" providerId="LiveId" clId="{5CE7DB7E-531B-4E4C-9246-D7447AA8F4F1}" dt="2020-06-10T16:55:50.814" v="300" actId="255"/>
          <ac:spMkLst>
            <pc:docMk/>
            <pc:sldMk cId="2757345561" sldId="308"/>
            <ac:spMk id="6" creationId="{9ABAEE5F-07F8-44AB-B8AE-8AEB89D5DEC0}"/>
          </ac:spMkLst>
        </pc:spChg>
      </pc:sldChg>
      <pc:sldChg chg="modSp mod">
        <pc:chgData name="Gabriele Ostuni" userId="b6a0a9bd2ef8212d" providerId="LiveId" clId="{5CE7DB7E-531B-4E4C-9246-D7447AA8F4F1}" dt="2020-06-10T17:00:57.409" v="482" actId="20577"/>
        <pc:sldMkLst>
          <pc:docMk/>
          <pc:sldMk cId="1883295460" sldId="309"/>
        </pc:sldMkLst>
        <pc:spChg chg="mod">
          <ac:chgData name="Gabriele Ostuni" userId="b6a0a9bd2ef8212d" providerId="LiveId" clId="{5CE7DB7E-531B-4E4C-9246-D7447AA8F4F1}" dt="2020-06-10T17:00:57.409" v="482" actId="20577"/>
          <ac:spMkLst>
            <pc:docMk/>
            <pc:sldMk cId="1883295460" sldId="309"/>
            <ac:spMk id="6" creationId="{9ABAEE5F-07F8-44AB-B8AE-8AEB89D5DEC0}"/>
          </ac:spMkLst>
        </pc:spChg>
      </pc:sldChg>
      <pc:sldChg chg="modSp">
        <pc:chgData name="Gabriele Ostuni" userId="b6a0a9bd2ef8212d" providerId="LiveId" clId="{5CE7DB7E-531B-4E4C-9246-D7447AA8F4F1}" dt="2020-06-10T17:01:46.861" v="487" actId="207"/>
        <pc:sldMkLst>
          <pc:docMk/>
          <pc:sldMk cId="2756353688" sldId="311"/>
        </pc:sldMkLst>
        <pc:spChg chg="mod">
          <ac:chgData name="Gabriele Ostuni" userId="b6a0a9bd2ef8212d" providerId="LiveId" clId="{5CE7DB7E-531B-4E4C-9246-D7447AA8F4F1}" dt="2020-06-10T17:01:33.830" v="486" actId="20577"/>
          <ac:spMkLst>
            <pc:docMk/>
            <pc:sldMk cId="2756353688" sldId="311"/>
            <ac:spMk id="13" creationId="{378B0217-ADD5-48FC-91EB-CAE2249C95B0}"/>
          </ac:spMkLst>
        </pc:spChg>
        <pc:spChg chg="mod">
          <ac:chgData name="Gabriele Ostuni" userId="b6a0a9bd2ef8212d" providerId="LiveId" clId="{5CE7DB7E-531B-4E4C-9246-D7447AA8F4F1}" dt="2020-06-10T17:01:46.861" v="487" actId="207"/>
          <ac:spMkLst>
            <pc:docMk/>
            <pc:sldMk cId="2756353688" sldId="311"/>
            <ac:spMk id="18" creationId="{0EB8DE05-1800-48AA-ABD3-6B735238E50E}"/>
          </ac:spMkLst>
        </pc:spChg>
      </pc:sldChg>
      <pc:sldChg chg="modSp mod">
        <pc:chgData name="Gabriele Ostuni" userId="b6a0a9bd2ef8212d" providerId="LiveId" clId="{5CE7DB7E-531B-4E4C-9246-D7447AA8F4F1}" dt="2020-06-10T17:02:15.298" v="508" actId="20577"/>
        <pc:sldMkLst>
          <pc:docMk/>
          <pc:sldMk cId="1140094332" sldId="312"/>
        </pc:sldMkLst>
        <pc:spChg chg="mod">
          <ac:chgData name="Gabriele Ostuni" userId="b6a0a9bd2ef8212d" providerId="LiveId" clId="{5CE7DB7E-531B-4E4C-9246-D7447AA8F4F1}" dt="2020-06-10T17:02:15.298" v="508" actId="20577"/>
          <ac:spMkLst>
            <pc:docMk/>
            <pc:sldMk cId="1140094332" sldId="312"/>
            <ac:spMk id="3" creationId="{7FF98AB1-90C3-4550-8E0F-BED23898176E}"/>
          </ac:spMkLst>
        </pc:spChg>
      </pc:sldChg>
      <pc:sldChg chg="modSp mod">
        <pc:chgData name="Gabriele Ostuni" userId="b6a0a9bd2ef8212d" providerId="LiveId" clId="{5CE7DB7E-531B-4E4C-9246-D7447AA8F4F1}" dt="2020-06-10T17:02:39.344" v="510" actId="20577"/>
        <pc:sldMkLst>
          <pc:docMk/>
          <pc:sldMk cId="965804316" sldId="314"/>
        </pc:sldMkLst>
        <pc:spChg chg="mod">
          <ac:chgData name="Gabriele Ostuni" userId="b6a0a9bd2ef8212d" providerId="LiveId" clId="{5CE7DB7E-531B-4E4C-9246-D7447AA8F4F1}" dt="2020-06-10T17:02:23.001" v="509" actId="20577"/>
          <ac:spMkLst>
            <pc:docMk/>
            <pc:sldMk cId="965804316" sldId="314"/>
            <ac:spMk id="2" creationId="{00000000-0000-0000-0000-000000000000}"/>
          </ac:spMkLst>
        </pc:spChg>
        <pc:spChg chg="mod">
          <ac:chgData name="Gabriele Ostuni" userId="b6a0a9bd2ef8212d" providerId="LiveId" clId="{5CE7DB7E-531B-4E4C-9246-D7447AA8F4F1}" dt="2020-06-10T17:02:39.344" v="510" actId="20577"/>
          <ac:spMkLst>
            <pc:docMk/>
            <pc:sldMk cId="965804316" sldId="314"/>
            <ac:spMk id="3" creationId="{7FF98AB1-90C3-4550-8E0F-BED23898176E}"/>
          </ac:spMkLst>
        </pc:spChg>
      </pc:sldChg>
      <pc:sldChg chg="modSp mod">
        <pc:chgData name="Gabriele Ostuni" userId="b6a0a9bd2ef8212d" providerId="LiveId" clId="{5CE7DB7E-531B-4E4C-9246-D7447AA8F4F1}" dt="2020-06-10T17:03:24.595" v="511" actId="20577"/>
        <pc:sldMkLst>
          <pc:docMk/>
          <pc:sldMk cId="4142162488" sldId="315"/>
        </pc:sldMkLst>
        <pc:spChg chg="mod">
          <ac:chgData name="Gabriele Ostuni" userId="b6a0a9bd2ef8212d" providerId="LiveId" clId="{5CE7DB7E-531B-4E4C-9246-D7447AA8F4F1}" dt="2020-06-10T17:03:24.595" v="511" actId="20577"/>
          <ac:spMkLst>
            <pc:docMk/>
            <pc:sldMk cId="4142162488" sldId="315"/>
            <ac:spMk id="3" creationId="{7FF98AB1-90C3-4550-8E0F-BED23898176E}"/>
          </ac:spMkLst>
        </pc:spChg>
      </pc:sldChg>
      <pc:sldChg chg="modSp mod">
        <pc:chgData name="Gabriele Ostuni" userId="b6a0a9bd2ef8212d" providerId="LiveId" clId="{5CE7DB7E-531B-4E4C-9246-D7447AA8F4F1}" dt="2020-06-10T17:05:09.274" v="545" actId="113"/>
        <pc:sldMkLst>
          <pc:docMk/>
          <pc:sldMk cId="2050492827" sldId="316"/>
        </pc:sldMkLst>
        <pc:spChg chg="mod">
          <ac:chgData name="Gabriele Ostuni" userId="b6a0a9bd2ef8212d" providerId="LiveId" clId="{5CE7DB7E-531B-4E4C-9246-D7447AA8F4F1}" dt="2020-06-10T17:03:46.392" v="533" actId="20577"/>
          <ac:spMkLst>
            <pc:docMk/>
            <pc:sldMk cId="2050492827" sldId="316"/>
            <ac:spMk id="2" creationId="{00000000-0000-0000-0000-000000000000}"/>
          </ac:spMkLst>
        </pc:spChg>
        <pc:spChg chg="mod">
          <ac:chgData name="Gabriele Ostuni" userId="b6a0a9bd2ef8212d" providerId="LiveId" clId="{5CE7DB7E-531B-4E4C-9246-D7447AA8F4F1}" dt="2020-06-10T17:05:09.274" v="545" actId="113"/>
          <ac:spMkLst>
            <pc:docMk/>
            <pc:sldMk cId="2050492827" sldId="316"/>
            <ac:spMk id="3" creationId="{7FF98AB1-90C3-4550-8E0F-BED23898176E}"/>
          </ac:spMkLst>
        </pc:spChg>
      </pc:sldChg>
      <pc:sldChg chg="modSp mod">
        <pc:chgData name="Gabriele Ostuni" userId="b6a0a9bd2ef8212d" providerId="LiveId" clId="{5CE7DB7E-531B-4E4C-9246-D7447AA8F4F1}" dt="2020-06-10T17:05:34.114" v="546" actId="113"/>
        <pc:sldMkLst>
          <pc:docMk/>
          <pc:sldMk cId="3015754428" sldId="318"/>
        </pc:sldMkLst>
        <pc:spChg chg="mod">
          <ac:chgData name="Gabriele Ostuni" userId="b6a0a9bd2ef8212d" providerId="LiveId" clId="{5CE7DB7E-531B-4E4C-9246-D7447AA8F4F1}" dt="2020-06-10T17:05:34.114" v="546" actId="113"/>
          <ac:spMkLst>
            <pc:docMk/>
            <pc:sldMk cId="3015754428" sldId="318"/>
            <ac:spMk id="3" creationId="{7FF98AB1-90C3-4550-8E0F-BED23898176E}"/>
          </ac:spMkLst>
        </pc:spChg>
      </pc:sldChg>
      <pc:sldChg chg="modSp mod">
        <pc:chgData name="Gabriele Ostuni" userId="b6a0a9bd2ef8212d" providerId="LiveId" clId="{5CE7DB7E-531B-4E4C-9246-D7447AA8F4F1}" dt="2020-06-10T17:05:59.136" v="578" actId="113"/>
        <pc:sldMkLst>
          <pc:docMk/>
          <pc:sldMk cId="4132075617" sldId="319"/>
        </pc:sldMkLst>
        <pc:spChg chg="mod">
          <ac:chgData name="Gabriele Ostuni" userId="b6a0a9bd2ef8212d" providerId="LiveId" clId="{5CE7DB7E-531B-4E4C-9246-D7447AA8F4F1}" dt="2020-06-10T17:05:59.136" v="578" actId="113"/>
          <ac:spMkLst>
            <pc:docMk/>
            <pc:sldMk cId="4132075617" sldId="319"/>
            <ac:spMk id="3" creationId="{7FF98AB1-90C3-4550-8E0F-BED23898176E}"/>
          </ac:spMkLst>
        </pc:spChg>
      </pc:sldChg>
      <pc:sldChg chg="modSp mod modNotesTx">
        <pc:chgData name="Gabriele Ostuni" userId="b6a0a9bd2ef8212d" providerId="LiveId" clId="{5CE7DB7E-531B-4E4C-9246-D7447AA8F4F1}" dt="2020-06-10T17:18:30.462" v="772" actId="20577"/>
        <pc:sldMkLst>
          <pc:docMk/>
          <pc:sldMk cId="1080819459" sldId="320"/>
        </pc:sldMkLst>
        <pc:spChg chg="mod">
          <ac:chgData name="Gabriele Ostuni" userId="b6a0a9bd2ef8212d" providerId="LiveId" clId="{5CE7DB7E-531B-4E4C-9246-D7447AA8F4F1}" dt="2020-06-10T17:18:30.462" v="772" actId="20577"/>
          <ac:spMkLst>
            <pc:docMk/>
            <pc:sldMk cId="1080819459" sldId="320"/>
            <ac:spMk id="3" creationId="{7FF98AB1-90C3-4550-8E0F-BED23898176E}"/>
          </ac:spMkLst>
        </pc:spChg>
      </pc:sldChg>
      <pc:sldChg chg="delSp modSp mod modAnim">
        <pc:chgData name="Gabriele Ostuni" userId="b6a0a9bd2ef8212d" providerId="LiveId" clId="{5CE7DB7E-531B-4E4C-9246-D7447AA8F4F1}" dt="2020-06-10T17:20:15.485" v="795" actId="113"/>
        <pc:sldMkLst>
          <pc:docMk/>
          <pc:sldMk cId="2735909519" sldId="321"/>
        </pc:sldMkLst>
        <pc:spChg chg="mod">
          <ac:chgData name="Gabriele Ostuni" userId="b6a0a9bd2ef8212d" providerId="LiveId" clId="{5CE7DB7E-531B-4E4C-9246-D7447AA8F4F1}" dt="2020-06-10T17:20:15.485" v="795" actId="113"/>
          <ac:spMkLst>
            <pc:docMk/>
            <pc:sldMk cId="2735909519" sldId="321"/>
            <ac:spMk id="3" creationId="{7FF98AB1-90C3-4550-8E0F-BED23898176E}"/>
          </ac:spMkLst>
        </pc:spChg>
        <pc:picChg chg="del">
          <ac:chgData name="Gabriele Ostuni" userId="b6a0a9bd2ef8212d" providerId="LiveId" clId="{5CE7DB7E-531B-4E4C-9246-D7447AA8F4F1}" dt="2020-06-10T17:19:07.752" v="790" actId="478"/>
          <ac:picMkLst>
            <pc:docMk/>
            <pc:sldMk cId="2735909519" sldId="321"/>
            <ac:picMk id="7" creationId="{D7A85824-B08A-47E2-A795-621898465477}"/>
          </ac:picMkLst>
        </pc:picChg>
        <pc:picChg chg="mod">
          <ac:chgData name="Gabriele Ostuni" userId="b6a0a9bd2ef8212d" providerId="LiveId" clId="{5CE7DB7E-531B-4E4C-9246-D7447AA8F4F1}" dt="2020-06-10T17:19:17.258" v="792" actId="1076"/>
          <ac:picMkLst>
            <pc:docMk/>
            <pc:sldMk cId="2735909519" sldId="321"/>
            <ac:picMk id="8" creationId="{A9C71FB0-7640-4876-910E-1265E29DDED9}"/>
          </ac:picMkLst>
        </pc:picChg>
        <pc:picChg chg="mod">
          <ac:chgData name="Gabriele Ostuni" userId="b6a0a9bd2ef8212d" providerId="LiveId" clId="{5CE7DB7E-531B-4E4C-9246-D7447AA8F4F1}" dt="2020-06-10T17:19:15.538" v="791" actId="1076"/>
          <ac:picMkLst>
            <pc:docMk/>
            <pc:sldMk cId="2735909519" sldId="321"/>
            <ac:picMk id="9" creationId="{6BDE93E9-7AA9-4020-A77E-2B6CA369B7CA}"/>
          </ac:picMkLst>
        </pc:picChg>
      </pc:sldChg>
      <pc:sldChg chg="modSp mod modNotesTx">
        <pc:chgData name="Gabriele Ostuni" userId="b6a0a9bd2ef8212d" providerId="LiveId" clId="{5CE7DB7E-531B-4E4C-9246-D7447AA8F4F1}" dt="2020-06-10T17:21:32.718" v="838" actId="20577"/>
        <pc:sldMkLst>
          <pc:docMk/>
          <pc:sldMk cId="2124243447" sldId="323"/>
        </pc:sldMkLst>
        <pc:spChg chg="mod">
          <ac:chgData name="Gabriele Ostuni" userId="b6a0a9bd2ef8212d" providerId="LiveId" clId="{5CE7DB7E-531B-4E4C-9246-D7447AA8F4F1}" dt="2020-06-10T17:21:32.718" v="838" actId="20577"/>
          <ac:spMkLst>
            <pc:docMk/>
            <pc:sldMk cId="2124243447" sldId="323"/>
            <ac:spMk id="3" creationId="{7FF98AB1-90C3-4550-8E0F-BED23898176E}"/>
          </ac:spMkLst>
        </pc:spChg>
      </pc:sldChg>
      <pc:sldChg chg="modNotesTx">
        <pc:chgData name="Gabriele Ostuni" userId="b6a0a9bd2ef8212d" providerId="LiveId" clId="{5CE7DB7E-531B-4E4C-9246-D7447AA8F4F1}" dt="2020-06-10T17:25:50.324" v="929" actId="20577"/>
        <pc:sldMkLst>
          <pc:docMk/>
          <pc:sldMk cId="3015386174" sldId="327"/>
        </pc:sldMkLst>
      </pc:sldChg>
      <pc:sldChg chg="delSp modSp mod modAnim">
        <pc:chgData name="Gabriele Ostuni" userId="b6a0a9bd2ef8212d" providerId="LiveId" clId="{5CE7DB7E-531B-4E4C-9246-D7447AA8F4F1}" dt="2020-06-10T17:26:08.683" v="932" actId="1076"/>
        <pc:sldMkLst>
          <pc:docMk/>
          <pc:sldMk cId="671136702" sldId="328"/>
        </pc:sldMkLst>
        <pc:spChg chg="mod">
          <ac:chgData name="Gabriele Ostuni" userId="b6a0a9bd2ef8212d" providerId="LiveId" clId="{5CE7DB7E-531B-4E4C-9246-D7447AA8F4F1}" dt="2020-06-10T17:26:06.667" v="931" actId="255"/>
          <ac:spMkLst>
            <pc:docMk/>
            <pc:sldMk cId="671136702" sldId="328"/>
            <ac:spMk id="3" creationId="{7FF98AB1-90C3-4550-8E0F-BED23898176E}"/>
          </ac:spMkLst>
        </pc:spChg>
        <pc:picChg chg="mod">
          <ac:chgData name="Gabriele Ostuni" userId="b6a0a9bd2ef8212d" providerId="LiveId" clId="{5CE7DB7E-531B-4E4C-9246-D7447AA8F4F1}" dt="2020-06-10T17:26:08.683" v="932" actId="1076"/>
          <ac:picMkLst>
            <pc:docMk/>
            <pc:sldMk cId="671136702" sldId="328"/>
            <ac:picMk id="5" creationId="{4E3E75E7-58F9-4C57-A61C-8A7B7FD8BE85}"/>
          </ac:picMkLst>
        </pc:picChg>
        <pc:picChg chg="del">
          <ac:chgData name="Gabriele Ostuni" userId="b6a0a9bd2ef8212d" providerId="LiveId" clId="{5CE7DB7E-531B-4E4C-9246-D7447AA8F4F1}" dt="2020-06-10T17:26:01.652" v="930" actId="478"/>
          <ac:picMkLst>
            <pc:docMk/>
            <pc:sldMk cId="671136702" sldId="328"/>
            <ac:picMk id="8" creationId="{97437D46-069B-4FE0-B35D-E0E0DAB53F7F}"/>
          </ac:picMkLst>
        </pc:picChg>
      </pc:sldChg>
    </pc:docChg>
  </pc:docChgLst>
  <pc:docChgLst>
    <pc:chgData name="Gabriele Ostuni" userId="b6a0a9bd2ef8212d" providerId="LiveId" clId="{F8B017B6-7A91-4419-90BA-67D420E11BDC}"/>
    <pc:docChg chg="undo custSel modSld">
      <pc:chgData name="Gabriele Ostuni" userId="b6a0a9bd2ef8212d" providerId="LiveId" clId="{F8B017B6-7A91-4419-90BA-67D420E11BDC}" dt="2020-04-07T20:54:34.945" v="214" actId="122"/>
      <pc:docMkLst>
        <pc:docMk/>
      </pc:docMkLst>
      <pc:sldChg chg="addSp delSp modSp modTransition modAnim">
        <pc:chgData name="Gabriele Ostuni" userId="b6a0a9bd2ef8212d" providerId="LiveId" clId="{F8B017B6-7A91-4419-90BA-67D420E11BDC}" dt="2020-04-06T16:15:59.352" v="205" actId="1076"/>
        <pc:sldMkLst>
          <pc:docMk/>
          <pc:sldMk cId="1058055028" sldId="257"/>
        </pc:sldMkLst>
        <pc:spChg chg="add mod ord">
          <ac:chgData name="Gabriele Ostuni" userId="b6a0a9bd2ef8212d" providerId="LiveId" clId="{F8B017B6-7A91-4419-90BA-67D420E11BDC}" dt="2020-04-06T16:15:26.041" v="200" actId="1076"/>
          <ac:spMkLst>
            <pc:docMk/>
            <pc:sldMk cId="1058055028" sldId="257"/>
            <ac:spMk id="7" creationId="{EFADB564-366C-4F38-9A56-42084F304C21}"/>
          </ac:spMkLst>
        </pc:spChg>
        <pc:spChg chg="add del mod">
          <ac:chgData name="Gabriele Ostuni" userId="b6a0a9bd2ef8212d" providerId="LiveId" clId="{F8B017B6-7A91-4419-90BA-67D420E11BDC}" dt="2020-04-06T15:03:19.457" v="113" actId="11529"/>
          <ac:spMkLst>
            <pc:docMk/>
            <pc:sldMk cId="1058055028" sldId="257"/>
            <ac:spMk id="8" creationId="{ED7503B1-82AC-4E10-8B46-34762105B0CB}"/>
          </ac:spMkLst>
        </pc:spChg>
        <pc:spChg chg="add del mod">
          <ac:chgData name="Gabriele Ostuni" userId="b6a0a9bd2ef8212d" providerId="LiveId" clId="{F8B017B6-7A91-4419-90BA-67D420E11BDC}" dt="2020-04-06T15:03:19.441" v="112" actId="11529"/>
          <ac:spMkLst>
            <pc:docMk/>
            <pc:sldMk cId="1058055028" sldId="257"/>
            <ac:spMk id="9" creationId="{11ECC187-E491-48B0-9C48-8E15CBC3A5B9}"/>
          </ac:spMkLst>
        </pc:spChg>
        <pc:spChg chg="add mod">
          <ac:chgData name="Gabriele Ostuni" userId="b6a0a9bd2ef8212d" providerId="LiveId" clId="{F8B017B6-7A91-4419-90BA-67D420E11BDC}" dt="2020-04-06T16:15:23.478" v="199" actId="1076"/>
          <ac:spMkLst>
            <pc:docMk/>
            <pc:sldMk cId="1058055028" sldId="257"/>
            <ac:spMk id="10" creationId="{90546885-7439-42D7-89F3-1995B1EAD8E7}"/>
          </ac:spMkLst>
        </pc:spChg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1058055028" sldId="257"/>
            <ac:picMk id="2" creationId="{FC7667FA-905D-4B04-855B-AD8D1250D378}"/>
          </ac:picMkLst>
        </pc:picChg>
        <pc:picChg chg="mod">
          <ac:chgData name="Gabriele Ostuni" userId="b6a0a9bd2ef8212d" providerId="LiveId" clId="{F8B017B6-7A91-4419-90BA-67D420E11BDC}" dt="2020-04-06T15:40:39.281" v="170" actId="1076"/>
          <ac:picMkLst>
            <pc:docMk/>
            <pc:sldMk cId="1058055028" sldId="257"/>
            <ac:picMk id="4" creationId="{00000000-0000-0000-0000-000000000000}"/>
          </ac:picMkLst>
        </pc:picChg>
        <pc:picChg chg="add del mod">
          <ac:chgData name="Gabriele Ostuni" userId="b6a0a9bd2ef8212d" providerId="LiveId" clId="{F8B017B6-7A91-4419-90BA-67D420E11BDC}" dt="2020-04-06T14:56:34.854" v="7" actId="478"/>
          <ac:picMkLst>
            <pc:docMk/>
            <pc:sldMk cId="1058055028" sldId="257"/>
            <ac:picMk id="5" creationId="{07B52EC6-8169-48F3-91E2-820561C21458}"/>
          </ac:picMkLst>
        </pc:picChg>
        <pc:picChg chg="add del mod">
          <ac:chgData name="Gabriele Ostuni" userId="b6a0a9bd2ef8212d" providerId="LiveId" clId="{F8B017B6-7A91-4419-90BA-67D420E11BDC}" dt="2020-04-06T15:03:38.475" v="118" actId="478"/>
          <ac:picMkLst>
            <pc:docMk/>
            <pc:sldMk cId="1058055028" sldId="257"/>
            <ac:picMk id="6" creationId="{39EB6DC5-F416-474A-BAA1-EEDF7BE9D053}"/>
          </ac:picMkLst>
        </pc:picChg>
        <pc:picChg chg="add del mod">
          <ac:chgData name="Gabriele Ostuni" userId="b6a0a9bd2ef8212d" providerId="LiveId" clId="{F8B017B6-7A91-4419-90BA-67D420E11BDC}" dt="2020-04-06T15:03:19.347" v="109"/>
          <ac:picMkLst>
            <pc:docMk/>
            <pc:sldMk cId="1058055028" sldId="257"/>
            <ac:picMk id="11" creationId="{CC2B92A1-D07B-43FF-B8A4-4653CAB20874}"/>
          </ac:picMkLst>
        </pc:picChg>
        <pc:picChg chg="add del mod">
          <ac:chgData name="Gabriele Ostuni" userId="b6a0a9bd2ef8212d" providerId="LiveId" clId="{F8B017B6-7A91-4419-90BA-67D420E11BDC}" dt="2020-04-06T15:03:19.144" v="103"/>
          <ac:picMkLst>
            <pc:docMk/>
            <pc:sldMk cId="1058055028" sldId="257"/>
            <ac:picMk id="12" creationId="{8D866F9B-A246-4D30-8ED0-34F088243AC3}"/>
          </ac:picMkLst>
        </pc:picChg>
        <pc:picChg chg="add del mod">
          <ac:chgData name="Gabriele Ostuni" userId="b6a0a9bd2ef8212d" providerId="LiveId" clId="{F8B017B6-7A91-4419-90BA-67D420E11BDC}" dt="2020-04-06T15:03:19.144" v="103"/>
          <ac:picMkLst>
            <pc:docMk/>
            <pc:sldMk cId="1058055028" sldId="257"/>
            <ac:picMk id="13" creationId="{50646808-F50D-4868-8CDA-0FE67E799E9A}"/>
          </ac:picMkLst>
        </pc:picChg>
        <pc:picChg chg="add mod">
          <ac:chgData name="Gabriele Ostuni" userId="b6a0a9bd2ef8212d" providerId="LiveId" clId="{F8B017B6-7A91-4419-90BA-67D420E11BDC}" dt="2020-04-06T16:15:59.352" v="205" actId="1076"/>
          <ac:picMkLst>
            <pc:docMk/>
            <pc:sldMk cId="1058055028" sldId="257"/>
            <ac:picMk id="15" creationId="{6E630378-877D-4339-B360-5BBB49D01DFE}"/>
          </ac:picMkLst>
        </pc:picChg>
        <pc:picChg chg="del mod">
          <ac:chgData name="Gabriele Ostuni" userId="b6a0a9bd2ef8212d" providerId="LiveId" clId="{F8B017B6-7A91-4419-90BA-67D420E11BDC}" dt="2020-04-06T14:57:02.322" v="20" actId="478"/>
          <ac:picMkLst>
            <pc:docMk/>
            <pc:sldMk cId="1058055028" sldId="257"/>
            <ac:picMk id="1026" creationId="{00000000-0000-0000-0000-000000000000}"/>
          </ac:picMkLst>
        </pc:picChg>
      </pc:sldChg>
      <pc:sldChg chg="delSp modSp modTransition modAnim">
        <pc:chgData name="Gabriele Ostuni" userId="b6a0a9bd2ef8212d" providerId="LiveId" clId="{F8B017B6-7A91-4419-90BA-67D420E11BDC}" dt="2020-04-07T20:54:34.945" v="214" actId="122"/>
        <pc:sldMkLst>
          <pc:docMk/>
          <pc:sldMk cId="1042277148" sldId="258"/>
        </pc:sldMkLst>
        <pc:spChg chg="mod">
          <ac:chgData name="Gabriele Ostuni" userId="b6a0a9bd2ef8212d" providerId="LiveId" clId="{F8B017B6-7A91-4419-90BA-67D420E11BDC}" dt="2020-04-06T15:12:15.791" v="167" actId="1076"/>
          <ac:spMkLst>
            <pc:docMk/>
            <pc:sldMk cId="1042277148" sldId="258"/>
            <ac:spMk id="10" creationId="{00000000-0000-0000-0000-000000000000}"/>
          </ac:spMkLst>
        </pc:spChg>
        <pc:spChg chg="mod">
          <ac:chgData name="Gabriele Ostuni" userId="b6a0a9bd2ef8212d" providerId="LiveId" clId="{F8B017B6-7A91-4419-90BA-67D420E11BDC}" dt="2020-04-07T20:54:34.945" v="214" actId="122"/>
          <ac:spMkLst>
            <pc:docMk/>
            <pc:sldMk cId="1042277148" sldId="258"/>
            <ac:spMk id="14" creationId="{6F70F8A8-37F4-44EB-B4FB-A3CFB9FB4F98}"/>
          </ac:spMkLst>
        </pc:spChg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1042277148" sldId="258"/>
            <ac:picMk id="2" creationId="{D27656AC-B17C-4A53-96A7-6AC02E2F118F}"/>
          </ac:picMkLst>
        </pc:picChg>
        <pc:picChg chg="mod">
          <ac:chgData name="Gabriele Ostuni" userId="b6a0a9bd2ef8212d" providerId="LiveId" clId="{F8B017B6-7A91-4419-90BA-67D420E11BDC}" dt="2020-04-06T15:11:00.225" v="164" actId="1076"/>
          <ac:picMkLst>
            <pc:docMk/>
            <pc:sldMk cId="1042277148" sldId="258"/>
            <ac:picMk id="8" creationId="{00000000-0000-0000-0000-000000000000}"/>
          </ac:picMkLst>
        </pc:picChg>
        <pc:picChg chg="mod">
          <ac:chgData name="Gabriele Ostuni" userId="b6a0a9bd2ef8212d" providerId="LiveId" clId="{F8B017B6-7A91-4419-90BA-67D420E11BDC}" dt="2020-04-06T15:11:03.548" v="165" actId="1076"/>
          <ac:picMkLst>
            <pc:docMk/>
            <pc:sldMk cId="1042277148" sldId="258"/>
            <ac:picMk id="9" creationId="{00000000-0000-0000-0000-000000000000}"/>
          </ac:picMkLst>
        </pc:picChg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231967230" sldId="259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231967230" sldId="259"/>
            <ac:picMk id="3" creationId="{33EF1E23-B870-4736-A62D-D8D03FB693C7}"/>
          </ac:picMkLst>
        </pc:picChg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490592224" sldId="260"/>
        </pc:sldMkLst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1629226035" sldId="261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1629226035" sldId="261"/>
            <ac:picMk id="3" creationId="{15B51257-6E0C-4AD8-80E3-8D3ACB64EA99}"/>
          </ac:picMkLst>
        </pc:picChg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078485691" sldId="262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720699239" sldId="263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799908102" sldId="264"/>
        </pc:sldMkLst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3189911502" sldId="265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3189911502" sldId="265"/>
            <ac:picMk id="3" creationId="{2050882F-9833-4733-8297-F1A884DD7031}"/>
          </ac:picMkLst>
        </pc:picChg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346522730" sldId="266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97293057" sldId="267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769131667" sldId="268"/>
        </pc:sldMkLst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927890169" sldId="269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927890169" sldId="269"/>
            <ac:picMk id="3" creationId="{8BC4B7D6-7143-4F0B-8028-73DD74889733}"/>
          </ac:picMkLst>
        </pc:picChg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206152436" sldId="270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206152436" sldId="270"/>
            <ac:picMk id="3" creationId="{BA668F1E-FABE-4640-8800-DA50BA44A08A}"/>
          </ac:picMkLst>
        </pc:picChg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145312641" sldId="271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69061329" sldId="272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975420073" sldId="273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595848052" sldId="274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627718790" sldId="275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244695719" sldId="276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376918286" sldId="277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170700477" sldId="278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882418133" sldId="279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579096342" sldId="280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2631036" sldId="281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954017106" sldId="283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714191677" sldId="284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917415417" sldId="285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511586287" sldId="286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540472234" sldId="287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020538225" sldId="288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467061459" sldId="289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48673341" sldId="290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528739462" sldId="291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503875347" sldId="292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150699242" sldId="293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785739464" sldId="294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364491137" sldId="295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682373068" sldId="296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307730828" sldId="298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380695246" sldId="299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582242823" sldId="300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Worksheet%20in%20Real%20Tech%20Inc%20Complete%202013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150" b="1" i="0" u="none" strike="noStrike" baseline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pPr>
            <a:r>
              <a:rPr lang="en-CA">
                <a:latin typeface="Verdana" pitchFamily="34" charset="0"/>
                <a:ea typeface="Verdana" pitchFamily="34" charset="0"/>
                <a:cs typeface="Verdana" pitchFamily="34" charset="0"/>
              </a:rPr>
              <a:t>UV Transmittance &amp; UV Absorbance</a:t>
            </a:r>
          </a:p>
        </c:rich>
      </c:tx>
      <c:layout>
        <c:manualLayout>
          <c:xMode val="edge"/>
          <c:yMode val="edge"/>
          <c:x val="0.2042253102165083"/>
          <c:y val="1.9920216264347076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4084507042253525"/>
          <c:y val="0.22310756972111553"/>
          <c:w val="0.80985915492957772"/>
          <c:h val="0.52191235059760943"/>
        </c:manualLayout>
      </c:layout>
      <c:scatterChart>
        <c:scatterStyle val="lineMarker"/>
        <c:varyColors val="0"/>
        <c:ser>
          <c:idx val="0"/>
          <c:order val="0"/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'[Worksheet in Real Tech Inc Complete 2013]Sheet1'!$A$7:$A$26</c:f>
              <c:numCache>
                <c:formatCode>General</c:formatCode>
                <c:ptCount val="20"/>
                <c:pt idx="0">
                  <c:v>100</c:v>
                </c:pt>
                <c:pt idx="1">
                  <c:v>95</c:v>
                </c:pt>
                <c:pt idx="2">
                  <c:v>90</c:v>
                </c:pt>
                <c:pt idx="3">
                  <c:v>85</c:v>
                </c:pt>
                <c:pt idx="4">
                  <c:v>80</c:v>
                </c:pt>
                <c:pt idx="5">
                  <c:v>75</c:v>
                </c:pt>
                <c:pt idx="6">
                  <c:v>70</c:v>
                </c:pt>
                <c:pt idx="7">
                  <c:v>65</c:v>
                </c:pt>
                <c:pt idx="8">
                  <c:v>60</c:v>
                </c:pt>
                <c:pt idx="9">
                  <c:v>55</c:v>
                </c:pt>
                <c:pt idx="10">
                  <c:v>50</c:v>
                </c:pt>
                <c:pt idx="11">
                  <c:v>45</c:v>
                </c:pt>
                <c:pt idx="12">
                  <c:v>40</c:v>
                </c:pt>
                <c:pt idx="13">
                  <c:v>35</c:v>
                </c:pt>
                <c:pt idx="14">
                  <c:v>30</c:v>
                </c:pt>
                <c:pt idx="15">
                  <c:v>25</c:v>
                </c:pt>
                <c:pt idx="16">
                  <c:v>20</c:v>
                </c:pt>
                <c:pt idx="17">
                  <c:v>15</c:v>
                </c:pt>
                <c:pt idx="18">
                  <c:v>10</c:v>
                </c:pt>
                <c:pt idx="19">
                  <c:v>5</c:v>
                </c:pt>
              </c:numCache>
            </c:numRef>
          </c:xVal>
          <c:yVal>
            <c:numRef>
              <c:f>'[Worksheet in Real Tech Inc Complete 2013]Sheet1'!$B$7:$B$26</c:f>
              <c:numCache>
                <c:formatCode>General</c:formatCode>
                <c:ptCount val="20"/>
                <c:pt idx="0">
                  <c:v>0</c:v>
                </c:pt>
                <c:pt idx="1">
                  <c:v>2.227639471115218E-2</c:v>
                </c:pt>
                <c:pt idx="2">
                  <c:v>4.5757490560675025E-2</c:v>
                </c:pt>
                <c:pt idx="3">
                  <c:v>7.0581074285707382E-2</c:v>
                </c:pt>
                <c:pt idx="4">
                  <c:v>9.6910013008056475E-2</c:v>
                </c:pt>
                <c:pt idx="5">
                  <c:v>0.12493873660829993</c:v>
                </c:pt>
                <c:pt idx="6">
                  <c:v>0.1549019599857431</c:v>
                </c:pt>
                <c:pt idx="7">
                  <c:v>0.18708664335714456</c:v>
                </c:pt>
                <c:pt idx="8">
                  <c:v>0.22184874961635642</c:v>
                </c:pt>
                <c:pt idx="9">
                  <c:v>0.25963731050575606</c:v>
                </c:pt>
                <c:pt idx="10">
                  <c:v>0.30102999566398136</c:v>
                </c:pt>
                <c:pt idx="11">
                  <c:v>0.34678748622465644</c:v>
                </c:pt>
                <c:pt idx="12">
                  <c:v>0.39794000867203777</c:v>
                </c:pt>
                <c:pt idx="13">
                  <c:v>0.45593195564972433</c:v>
                </c:pt>
                <c:pt idx="14">
                  <c:v>0.52287874528033751</c:v>
                </c:pt>
                <c:pt idx="15">
                  <c:v>0.60205999132796229</c:v>
                </c:pt>
                <c:pt idx="16">
                  <c:v>0.69897000433601886</c:v>
                </c:pt>
                <c:pt idx="17">
                  <c:v>0.82390874094431854</c:v>
                </c:pt>
                <c:pt idx="18">
                  <c:v>1</c:v>
                </c:pt>
                <c:pt idx="19">
                  <c:v>1.301029995663981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ECA-4AAD-B1AA-E6C6A93B38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9561016"/>
        <c:axId val="369561408"/>
      </c:scatterChart>
      <c:valAx>
        <c:axId val="3695610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950" b="0" i="0" u="none" strike="noStrike" baseline="0">
                    <a:solidFill>
                      <a:srgbClr val="00000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pPr>
                <a:r>
                  <a:rPr lang="en-CA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UV Transmittance (%)</a:t>
                </a:r>
              </a:p>
            </c:rich>
          </c:tx>
          <c:layout>
            <c:manualLayout>
              <c:xMode val="edge"/>
              <c:yMode val="edge"/>
              <c:x val="0.40140843673883608"/>
              <c:y val="0.86852589809402714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950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it-IT"/>
          </a:p>
        </c:txPr>
        <c:crossAx val="369561408"/>
        <c:crosses val="autoZero"/>
        <c:crossBetween val="midCat"/>
      </c:valAx>
      <c:valAx>
        <c:axId val="369561408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950" b="0" i="0" u="none" strike="noStrike" baseline="0">
                    <a:solidFill>
                      <a:srgbClr val="00000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pPr>
                <a:r>
                  <a:rPr lang="en-CA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UV Absorbance</a:t>
                </a:r>
              </a:p>
            </c:rich>
          </c:tx>
          <c:layout>
            <c:manualLayout>
              <c:xMode val="edge"/>
              <c:yMode val="edge"/>
              <c:x val="2.3474276161480651E-2"/>
              <c:y val="0.30278863634064002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950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it-IT"/>
          </a:p>
        </c:txPr>
        <c:crossAx val="369561016"/>
        <c:crosses val="autoZero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950" b="0" i="0" u="none" strike="noStrike" baseline="0">
          <a:solidFill>
            <a:srgbClr val="000000"/>
          </a:solidFill>
          <a:latin typeface="Times New Roman"/>
          <a:ea typeface="Times New Roman"/>
          <a:cs typeface="Times New Roman"/>
        </a:defRPr>
      </a:pPr>
      <a:endParaRPr lang="it-IT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350EA-538F-4750-BE49-8144BDDD1045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58BC9-5369-4C3F-8760-0996CCF3A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248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noProof="0" dirty="0"/>
              <a:t>Questa è una presentazione generale, per maggiori informazioni, brochures e note tecniche visitare la pagina: </a:t>
            </a:r>
          </a:p>
          <a:p>
            <a:r>
              <a:rPr lang="it-IT" noProof="0" dirty="0"/>
              <a:t>https://www.leafytechnologies.it/prodotti/analizzatore-uv254/</a:t>
            </a:r>
          </a:p>
          <a:p>
            <a:endParaRPr lang="it-IT" noProof="0" dirty="0"/>
          </a:p>
          <a:p>
            <a:r>
              <a:rPr lang="it-IT" noProof="0" dirty="0"/>
              <a:t>Codice documento: PREPI019</a:t>
            </a:r>
          </a:p>
          <a:p>
            <a:r>
              <a:rPr lang="it-IT" noProof="0" dirty="0"/>
              <a:t>Versione: 1.0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noProof="0" dirty="0"/>
              <a:t>Ultima revisione: 13/04/2020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018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tecnologia all'interno dell’UV254Sense (Acque reflue) rimuove le fluttuazioni della lampada UV, i problemi di sporcamento ed incrostazioni associati a molti strumenti ottici, evitando al contempo la complessità, la manutenzione e le spese aggiuntive osservate in strumenti che tentano di superare gli stessi problemi.</a:t>
            </a:r>
          </a:p>
          <a:p>
            <a:endParaRPr lang="it-IT" dirty="0"/>
          </a:p>
          <a:p>
            <a:r>
              <a:rPr lang="it-IT" dirty="0"/>
              <a:t>UV254Sense offre una compensazione della torbidità integrale per garantire misurazioni accurate, stabili e affidabili. Grazie alle lunghezze varie lunghezze del cammino ottico (2, 4, 10 mm), l'UV254Sense è adatto a quasi tutti i flussi di rifiuti ed è in grado di misurare in un ampio intervallo.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0454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565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17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186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L’UV254Sense portabile per la misurazione dell'assorbanza UV254 e della trasmittanza UV254 può fornire dati sia in unità di trasmittanza UV (UVT) e che di assorbanza UV (UVA)</a:t>
            </a:r>
          </a:p>
          <a:p>
            <a:endParaRPr lang="it-IT" dirty="0"/>
          </a:p>
          <a:p>
            <a:r>
              <a:rPr lang="it-IT" dirty="0"/>
              <a:t>La tecnologia brevettata Split-Sensor consente inoltre di ricordare la calibrazione del misuratore, eliminando la necessità di calibrare lo strumento.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384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912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352800" y="1066800"/>
            <a:ext cx="53340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="0" baseline="0"/>
            </a:lvl1pPr>
          </a:lstStyle>
          <a:p>
            <a:pPr lvl="0"/>
            <a:r>
              <a:rPr lang="en-US" dirty="0"/>
              <a:t>This is some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596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304800" y="0"/>
            <a:ext cx="9829800" cy="7086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57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28600" y="0"/>
            <a:ext cx="9677400" cy="914400"/>
          </a:xfrm>
          <a:prstGeom prst="rect">
            <a:avLst/>
          </a:prstGeom>
          <a:solidFill>
            <a:srgbClr val="39A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5200" y="1066800"/>
            <a:ext cx="51816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20B774-5BE8-4860-8ADE-FFA6B5EA6807}"/>
              </a:ext>
            </a:extLst>
          </p:cNvPr>
          <p:cNvSpPr txBox="1">
            <a:spLocks/>
          </p:cNvSpPr>
          <p:nvPr userDrawn="1"/>
        </p:nvSpPr>
        <p:spPr>
          <a:xfrm>
            <a:off x="7391400" y="6564976"/>
            <a:ext cx="1752600" cy="28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0" i="0" u="none" baseline="0" dirty="0">
                <a:solidFill>
                  <a:srgbClr val="39AB4E"/>
                </a:solidFill>
                <a:uFill>
                  <a:solidFill>
                    <a:srgbClr val="39AB4E"/>
                  </a:solidFill>
                </a:uFill>
              </a:rPr>
              <a:t>www.leafytechnologies.it</a:t>
            </a:r>
          </a:p>
        </p:txBody>
      </p:sp>
    </p:spTree>
    <p:extLst>
      <p:ext uri="{BB962C8B-B14F-4D97-AF65-F5344CB8AC3E}">
        <p14:creationId xmlns:p14="http://schemas.microsoft.com/office/powerpoint/2010/main" val="364100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</p:sldLayoutIdLst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546885-7439-42D7-89F3-1995B1EAD8E7}"/>
              </a:ext>
            </a:extLst>
          </p:cNvPr>
          <p:cNvSpPr/>
          <p:nvPr/>
        </p:nvSpPr>
        <p:spPr>
          <a:xfrm>
            <a:off x="-304800" y="-9526"/>
            <a:ext cx="5791200" cy="7172325"/>
          </a:xfrm>
          <a:prstGeom prst="rect">
            <a:avLst/>
          </a:prstGeom>
          <a:solidFill>
            <a:srgbClr val="39AB4E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39AB4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ADB564-366C-4F38-9A56-42084F304C21}"/>
              </a:ext>
            </a:extLst>
          </p:cNvPr>
          <p:cNvSpPr/>
          <p:nvPr/>
        </p:nvSpPr>
        <p:spPr>
          <a:xfrm>
            <a:off x="24063" y="650875"/>
            <a:ext cx="5157537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UV254Sense</a:t>
            </a:r>
          </a:p>
          <a:p>
            <a:endParaRPr lang="it-IT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Analizzatore di</a:t>
            </a:r>
          </a:p>
          <a:p>
            <a:r>
              <a:rPr lang="it-IT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UVA/UVT in linea</a:t>
            </a:r>
          </a:p>
          <a:p>
            <a:r>
              <a:rPr lang="it-IT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 la misurazione del carico organico nell’acqua</a:t>
            </a:r>
          </a:p>
          <a:p>
            <a:endParaRPr lang="it-IT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44E3F6-107A-41EA-8D79-DF203A64FB00}"/>
              </a:ext>
            </a:extLst>
          </p:cNvPr>
          <p:cNvSpPr/>
          <p:nvPr/>
        </p:nvSpPr>
        <p:spPr>
          <a:xfrm>
            <a:off x="5600944" y="4572000"/>
            <a:ext cx="3733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rgbClr val="39AB4E"/>
                </a:solidFill>
              </a:rPr>
              <a:t>UV254 is a water quality test parameter that provides a quick measurement of the organic matter in water. The measurement technique works by shining ultraviolet light (UV) light at 254 nm through a quartz cells that contains a representative water sample.</a:t>
            </a:r>
            <a:endParaRPr lang="en-GB" i="1" dirty="0">
              <a:solidFill>
                <a:srgbClr val="39AB4E"/>
              </a:solidFill>
            </a:endParaRP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F7DE1782-D413-46E1-BBF7-5505D56AD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752" y="838200"/>
            <a:ext cx="3304185" cy="388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A picture containing tableware, drawing, plate, cup&#10;&#10;Description automatically generated">
            <a:extLst>
              <a:ext uri="{FF2B5EF4-FFF2-40B4-BE49-F238E27FC236}">
                <a16:creationId xmlns:a16="http://schemas.microsoft.com/office/drawing/2014/main" id="{40B18D86-AC52-4DD1-939A-037DFF224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791" y="232579"/>
            <a:ext cx="3048000" cy="44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55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Potenziale di formazione dei DBP</a:t>
            </a:r>
          </a:p>
        </p:txBody>
      </p:sp>
      <p:pic>
        <p:nvPicPr>
          <p:cNvPr id="7" name="Picture 1038">
            <a:extLst>
              <a:ext uri="{FF2B5EF4-FFF2-40B4-BE49-F238E27FC236}">
                <a16:creationId xmlns:a16="http://schemas.microsoft.com/office/drawing/2014/main" id="{82B4206A-1A86-413B-83FA-7F70858F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556" y="3663950"/>
            <a:ext cx="16637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39">
            <a:extLst>
              <a:ext uri="{FF2B5EF4-FFF2-40B4-BE49-F238E27FC236}">
                <a16:creationId xmlns:a16="http://schemas.microsoft.com/office/drawing/2014/main" id="{BC322F83-D08C-4EE6-8D13-C376A1256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681" y="3916362"/>
            <a:ext cx="544513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36">
            <a:extLst>
              <a:ext uri="{FF2B5EF4-FFF2-40B4-BE49-F238E27FC236}">
                <a16:creationId xmlns:a16="http://schemas.microsoft.com/office/drawing/2014/main" id="{9AAF5F10-C951-4DE2-87F7-406E503F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" y="3670300"/>
            <a:ext cx="1555750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37">
            <a:extLst>
              <a:ext uri="{FF2B5EF4-FFF2-40B4-BE49-F238E27FC236}">
                <a16:creationId xmlns:a16="http://schemas.microsoft.com/office/drawing/2014/main" id="{9C827158-4651-4F2B-BD0F-33E649796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519" y="3895725"/>
            <a:ext cx="66357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us 8">
            <a:extLst>
              <a:ext uri="{FF2B5EF4-FFF2-40B4-BE49-F238E27FC236}">
                <a16:creationId xmlns:a16="http://schemas.microsoft.com/office/drawing/2014/main" id="{72DBA041-3BEC-4435-AC7B-B16264EB7D85}"/>
              </a:ext>
            </a:extLst>
          </p:cNvPr>
          <p:cNvSpPr/>
          <p:nvPr/>
        </p:nvSpPr>
        <p:spPr>
          <a:xfrm>
            <a:off x="2804319" y="4140200"/>
            <a:ext cx="182562" cy="14128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2" name="Right Arrow 9">
            <a:extLst>
              <a:ext uri="{FF2B5EF4-FFF2-40B4-BE49-F238E27FC236}">
                <a16:creationId xmlns:a16="http://schemas.microsoft.com/office/drawing/2014/main" id="{77415641-04FE-4624-8922-661FF0E15DAD}"/>
              </a:ext>
            </a:extLst>
          </p:cNvPr>
          <p:cNvSpPr/>
          <p:nvPr/>
        </p:nvSpPr>
        <p:spPr>
          <a:xfrm>
            <a:off x="5241131" y="4141787"/>
            <a:ext cx="425450" cy="9525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378B0217-ADD5-48FC-91EB-CAE2249C9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4" y="2552204"/>
            <a:ext cx="1785937" cy="923330"/>
          </a:xfrm>
          <a:prstGeom prst="rect">
            <a:avLst/>
          </a:prstGeom>
          <a:solidFill>
            <a:srgbClr val="92D050">
              <a:alpha val="49019"/>
            </a:srgbClr>
          </a:solidFill>
          <a:ln w="9525">
            <a:solidFill>
              <a:srgbClr val="00B05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it-IT" altLang="en-US" sz="1800" dirty="0">
                <a:solidFill>
                  <a:schemeClr val="tx1"/>
                </a:solidFill>
                <a:cs typeface="DejaVu Sans" panose="020B0603030804020204" pitchFamily="34" charset="0"/>
              </a:rPr>
              <a:t>Molecole</a:t>
            </a:r>
          </a:p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it-IT" altLang="en-US" sz="1800" dirty="0">
                <a:solidFill>
                  <a:schemeClr val="tx1"/>
                </a:solidFill>
                <a:cs typeface="DejaVu Sans" panose="020B0603030804020204" pitchFamily="34" charset="0"/>
              </a:rPr>
              <a:t>organiche </a:t>
            </a:r>
          </a:p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it-IT" altLang="en-US" sz="1800" dirty="0">
                <a:solidFill>
                  <a:schemeClr val="tx1"/>
                </a:solidFill>
                <a:cs typeface="DejaVu Sans" panose="020B0603030804020204" pitchFamily="34" charset="0"/>
              </a:rPr>
              <a:t>aromatiche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BCC12ED-3A25-4549-BF35-CE6AA5859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981" y="2863850"/>
            <a:ext cx="1423988" cy="369887"/>
          </a:xfrm>
          <a:prstGeom prst="rect">
            <a:avLst/>
          </a:prstGeom>
          <a:solidFill>
            <a:srgbClr val="FFFF00">
              <a:alpha val="4901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it-IT" altLang="en-US" sz="1800" dirty="0">
                <a:solidFill>
                  <a:schemeClr val="tx1"/>
                </a:solidFill>
                <a:cs typeface="DejaVu Sans" panose="020B0603030804020204" pitchFamily="34" charset="0"/>
              </a:rPr>
              <a:t>Cloro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BBDB02D1-74F2-46A9-BC01-6360C7308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4744" y="2727216"/>
            <a:ext cx="2203450" cy="646331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it-IT" altLang="en-US" sz="1800" dirty="0">
                <a:solidFill>
                  <a:schemeClr val="tx1"/>
                </a:solidFill>
                <a:cs typeface="DejaVu Sans" panose="020B0603030804020204" pitchFamily="34" charset="0"/>
              </a:rPr>
              <a:t>Sottoprodotti della disinfezione</a:t>
            </a:r>
          </a:p>
        </p:txBody>
      </p:sp>
      <p:sp>
        <p:nvSpPr>
          <p:cNvPr id="16" name="Plus 13">
            <a:extLst>
              <a:ext uri="{FF2B5EF4-FFF2-40B4-BE49-F238E27FC236}">
                <a16:creationId xmlns:a16="http://schemas.microsoft.com/office/drawing/2014/main" id="{65B9C0AB-3B70-4507-9D60-D26CA8394569}"/>
              </a:ext>
            </a:extLst>
          </p:cNvPr>
          <p:cNvSpPr/>
          <p:nvPr/>
        </p:nvSpPr>
        <p:spPr>
          <a:xfrm>
            <a:off x="2890044" y="2968625"/>
            <a:ext cx="284162" cy="22225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7" name="Equal 14">
            <a:extLst>
              <a:ext uri="{FF2B5EF4-FFF2-40B4-BE49-F238E27FC236}">
                <a16:creationId xmlns:a16="http://schemas.microsoft.com/office/drawing/2014/main" id="{E26C833C-FB92-4B39-B9CE-AE38A48A6966}"/>
              </a:ext>
            </a:extLst>
          </p:cNvPr>
          <p:cNvSpPr/>
          <p:nvPr/>
        </p:nvSpPr>
        <p:spPr>
          <a:xfrm>
            <a:off x="5490369" y="2944812"/>
            <a:ext cx="284162" cy="222250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B8DE05-1800-48AA-ABD3-6B735238E50E}"/>
              </a:ext>
            </a:extLst>
          </p:cNvPr>
          <p:cNvSpPr txBox="1"/>
          <p:nvPr/>
        </p:nvSpPr>
        <p:spPr>
          <a:xfrm>
            <a:off x="-292894" y="5130800"/>
            <a:ext cx="9058275" cy="11695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GB" sz="1400" b="1" dirty="0">
              <a:latin typeface="+mj-lt"/>
              <a:ea typeface="Verdana" pitchFamily="34" charset="0"/>
              <a:cs typeface="Verdana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GB" sz="1400" b="1" i="1" dirty="0">
                <a:latin typeface="+mj-lt"/>
                <a:ea typeface="Verdana" pitchFamily="34" charset="0"/>
                <a:cs typeface="Verdana" pitchFamily="34" charset="0"/>
              </a:rPr>
              <a:t>“…UV254, which is generally linked to the aromatic and unsaturated components of NOM, is considered a good predictor of the tendency of a source water to form TTHM &amp; HAA5.” 	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GB" sz="1400" dirty="0">
                <a:latin typeface="+mj-lt"/>
                <a:ea typeface="Verdana" pitchFamily="34" charset="0"/>
                <a:cs typeface="Verdana" pitchFamily="34" charset="0"/>
              </a:rPr>
              <a:t>EPA – Stage 2 Disinfectants &amp; Disinfection </a:t>
            </a:r>
            <a:r>
              <a:rPr lang="en-GB" sz="1400" dirty="0" err="1">
                <a:latin typeface="+mj-lt"/>
                <a:ea typeface="Verdana" pitchFamily="34" charset="0"/>
                <a:cs typeface="Verdana" pitchFamily="34" charset="0"/>
              </a:rPr>
              <a:t>Byproducts</a:t>
            </a:r>
            <a:r>
              <a:rPr lang="en-GB" sz="1400" dirty="0">
                <a:latin typeface="+mj-lt"/>
                <a:ea typeface="Verdana" pitchFamily="34" charset="0"/>
                <a:cs typeface="Verdana" pitchFamily="34" charset="0"/>
              </a:rPr>
              <a:t> Rule Operational Evaluation Guidance Manual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400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0D029270-5C31-4919-A148-E7420EE7D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49" y="1071582"/>
            <a:ext cx="80692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</a:pPr>
            <a:r>
              <a:rPr lang="it-IT" altLang="en-US" sz="1800" dirty="0">
                <a:solidFill>
                  <a:schemeClr val="tx1"/>
                </a:solidFill>
                <a:latin typeface="+mj-lt"/>
              </a:rPr>
              <a:t>Gli analizzatori UV254Sense consentono di rilevare la materia organica naturale (NOM), presente in tutte le acque, e hanno una propensione verso i composti aromatici : un vantaggio significativo per il monitoraggio del potenziale di formazione dei sottoprodotti della disinfezione (</a:t>
            </a:r>
            <a:r>
              <a:rPr lang="it-IT" altLang="en-US" sz="1800" i="1" dirty="0" err="1">
                <a:solidFill>
                  <a:schemeClr val="tx1"/>
                </a:solidFill>
                <a:latin typeface="+mj-lt"/>
              </a:rPr>
              <a:t>disinfection</a:t>
            </a:r>
            <a:r>
              <a:rPr lang="it-IT" altLang="en-US" sz="1800" i="1" dirty="0">
                <a:solidFill>
                  <a:schemeClr val="tx1"/>
                </a:solidFill>
                <a:latin typeface="+mj-lt"/>
              </a:rPr>
              <a:t> by-products DBP</a:t>
            </a:r>
            <a:r>
              <a:rPr lang="it-IT" altLang="en-US" sz="1800" dirty="0">
                <a:solidFill>
                  <a:schemeClr val="tx1"/>
                </a:solidFill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635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Ottimizzazione della coagulazione</a:t>
            </a:r>
          </a:p>
        </p:txBody>
      </p:sp>
      <p:pic>
        <p:nvPicPr>
          <p:cNvPr id="20" name="Picture 1">
            <a:extLst>
              <a:ext uri="{FF2B5EF4-FFF2-40B4-BE49-F238E27FC236}">
                <a16:creationId xmlns:a16="http://schemas.microsoft.com/office/drawing/2014/main" id="{6F185A5A-11D8-485A-96D7-0DCECE85B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823" y="2590800"/>
            <a:ext cx="220662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F98AB1-90C3-4550-8E0F-BED23898176E}"/>
              </a:ext>
            </a:extLst>
          </p:cNvPr>
          <p:cNvSpPr/>
          <p:nvPr/>
        </p:nvSpPr>
        <p:spPr>
          <a:xfrm>
            <a:off x="381000" y="1302136"/>
            <a:ext cx="6553200" cy="4204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dirty="0"/>
              <a:t>Gli analizzatori in tempo reale UV254Sense consentono agli operatori di intervenire immediatamente sulle variazioni del carico organico.</a:t>
            </a:r>
          </a:p>
          <a:p>
            <a:pPr algn="just">
              <a:lnSpc>
                <a:spcPct val="150000"/>
              </a:lnSpc>
            </a:pPr>
            <a:endParaRPr lang="it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Processi di ottimizzazione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Diminuzione del consumo di sostanze chimiche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Riduzione dei costi di rimozione dei fanghi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Riduzione al minimo del potenziale di formazione di DBP</a:t>
            </a:r>
          </a:p>
          <a:p>
            <a:pPr algn="just">
              <a:lnSpc>
                <a:spcPct val="150000"/>
              </a:lnSpc>
            </a:pPr>
            <a:endParaRPr lang="it-IT" dirty="0"/>
          </a:p>
          <a:p>
            <a:pPr algn="just">
              <a:lnSpc>
                <a:spcPct val="150000"/>
              </a:lnSpc>
            </a:pPr>
            <a:r>
              <a:rPr lang="it-IT" dirty="0"/>
              <a:t>Fornisce un ritorno sull’investimento elevato, spesso in pochi mesi.</a:t>
            </a:r>
          </a:p>
        </p:txBody>
      </p:sp>
    </p:spTree>
    <p:extLst>
      <p:ext uri="{BB962C8B-B14F-4D97-AF65-F5344CB8AC3E}">
        <p14:creationId xmlns:p14="http://schemas.microsoft.com/office/powerpoint/2010/main" val="1140094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Ottimizzazione della coagulazione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72A57-F43F-447A-91F4-BCEE9F012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8856983" cy="469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9578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Caso di studio: acqua municipale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98AB1-90C3-4550-8E0F-BED23898176E}"/>
              </a:ext>
            </a:extLst>
          </p:cNvPr>
          <p:cNvSpPr/>
          <p:nvPr/>
        </p:nvSpPr>
        <p:spPr>
          <a:xfrm>
            <a:off x="381000" y="1302136"/>
            <a:ext cx="8458200" cy="5450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b="1" dirty="0"/>
              <a:t>Problema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Sovradosaggio di coagulanti precedentemente inspiegato, anche dopo che la torbidità si era stabilizzata dopo eventi piovosi.</a:t>
            </a:r>
          </a:p>
          <a:p>
            <a:pPr algn="just">
              <a:lnSpc>
                <a:spcPct val="150000"/>
              </a:lnSpc>
            </a:pPr>
            <a:endParaRPr lang="it-IT" dirty="0"/>
          </a:p>
          <a:p>
            <a:pPr algn="just">
              <a:lnSpc>
                <a:spcPct val="150000"/>
              </a:lnSpc>
            </a:pPr>
            <a:r>
              <a:rPr lang="it-IT" b="1" dirty="0"/>
              <a:t>Soluzione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L'analisi UV254 ha permesso all’impianto di tracciare sostanze organiche disciolte, il che ha portato ad un trattamento più efficiente e risparmi sui costi del coagulante.</a:t>
            </a:r>
          </a:p>
          <a:p>
            <a:pPr algn="just">
              <a:lnSpc>
                <a:spcPct val="150000"/>
              </a:lnSpc>
            </a:pPr>
            <a:endParaRPr lang="it-IT" dirty="0"/>
          </a:p>
          <a:p>
            <a:pPr algn="just">
              <a:lnSpc>
                <a:spcPct val="150000"/>
              </a:lnSpc>
            </a:pPr>
            <a:r>
              <a:rPr lang="it-IT" b="1" dirty="0"/>
              <a:t>Risultato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Dosaggio coagulante ottimizzato con conseguente: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Risparmio sui costi del coagulante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Riduzione del fabbisogno di cloro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Impianto conforme per la prima volta in oltre 2 anni</a:t>
            </a:r>
          </a:p>
        </p:txBody>
      </p:sp>
    </p:spTree>
    <p:extLst>
      <p:ext uri="{BB962C8B-B14F-4D97-AF65-F5344CB8AC3E}">
        <p14:creationId xmlns:p14="http://schemas.microsoft.com/office/powerpoint/2010/main" val="965804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Disinfezione UV (UVT)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98AB1-90C3-4550-8E0F-BED23898176E}"/>
              </a:ext>
            </a:extLst>
          </p:cNvPr>
          <p:cNvSpPr/>
          <p:nvPr/>
        </p:nvSpPr>
        <p:spPr>
          <a:xfrm>
            <a:off x="304800" y="1828800"/>
            <a:ext cx="8534400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000" dirty="0"/>
              <a:t>Vantaggi significativi per le applicazioni di disinfezione UV:</a:t>
            </a:r>
          </a:p>
          <a:p>
            <a:pPr algn="just">
              <a:lnSpc>
                <a:spcPct val="150000"/>
              </a:lnSpc>
            </a:pPr>
            <a:endParaRPr lang="it-IT" sz="2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Consente il calcolo della dose UV ottimale (efficienza migliorata)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Assicura e verifica le prestazioni ed il corretto trattamento UV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Assiste nella progettazione, vendita e assistenza di sistemi di disinfezione UV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Riduce il consumo di energia regolando le lampade e la portata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2BC6E42-5231-47EC-B46F-C6A5745D3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876800"/>
            <a:ext cx="1482725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2162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Rimozione dei contaminanti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98AB1-90C3-4550-8E0F-BED23898176E}"/>
              </a:ext>
            </a:extLst>
          </p:cNvPr>
          <p:cNvSpPr/>
          <p:nvPr/>
        </p:nvSpPr>
        <p:spPr>
          <a:xfrm>
            <a:off x="381000" y="1302136"/>
            <a:ext cx="8534400" cy="5450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dirty="0"/>
              <a:t>Garantire le prestazioni di varie tecnologie di rimozione dei contaminanti: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Membrana</a:t>
            </a:r>
            <a:r>
              <a:rPr lang="it-IT" dirty="0"/>
              <a:t> (RO/NF/UF)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Scambio ionico </a:t>
            </a:r>
            <a:r>
              <a:rPr lang="it-IT" dirty="0"/>
              <a:t>(rimozione di nitrati e TOC)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GAC</a:t>
            </a:r>
            <a:r>
              <a:rPr lang="it-IT" dirty="0"/>
              <a:t> (carbone attivo granulare)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Gli analizzatori in tempo reale possono fornire un controllo della </a:t>
            </a:r>
            <a:r>
              <a:rPr lang="it-IT" b="1" dirty="0"/>
              <a:t>qualità finale delle acque reflue </a:t>
            </a:r>
            <a:r>
              <a:rPr lang="it-IT" dirty="0"/>
              <a:t>ed avvisare gli operatori della non conformità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Monitorare la </a:t>
            </a:r>
            <a:r>
              <a:rPr lang="it-IT" b="1" dirty="0"/>
              <a:t>rimozione percentuale </a:t>
            </a:r>
            <a:r>
              <a:rPr lang="it-IT" dirty="0"/>
              <a:t>di sostanze organiche attraverso qualsiasi sistema di trattamento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Ottimizza il tempo </a:t>
            </a:r>
            <a:r>
              <a:rPr lang="it-IT" dirty="0"/>
              <a:t>tra il </a:t>
            </a:r>
            <a:r>
              <a:rPr lang="it-IT" dirty="0" err="1"/>
              <a:t>controlavaggio</a:t>
            </a:r>
            <a:r>
              <a:rPr lang="it-IT" dirty="0"/>
              <a:t> del filtro e la sostituzione della membrana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Rilevamento tempestivo dei cambiamenti nella qualità dell'acqua prima della filtrazione/membrana, consentendo un </a:t>
            </a:r>
            <a:r>
              <a:rPr lang="it-IT" b="1" dirty="0"/>
              <a:t>pretrattamento proattivo</a:t>
            </a:r>
            <a:r>
              <a:rPr lang="it-IT" dirty="0"/>
              <a:t>, riducendo i costi di gestione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F272403-DDDE-447E-9D2F-2B55A20C8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075" y="2144713"/>
            <a:ext cx="1236663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B8A791E5-854A-43AF-AD48-F7CA8F15B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775" y="2297113"/>
            <a:ext cx="1195388" cy="109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0492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Acque reflue ed industriali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98AB1-90C3-4550-8E0F-BED23898176E}"/>
              </a:ext>
            </a:extLst>
          </p:cNvPr>
          <p:cNvSpPr/>
          <p:nvPr/>
        </p:nvSpPr>
        <p:spPr>
          <a:xfrm>
            <a:off x="381000" y="1302136"/>
            <a:ext cx="6629400" cy="4619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dirty="0"/>
              <a:t>Monitoraggio dell'acqua di fonte ad elevata purezza: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Produzione di alimenti e bevande (controllo di qualità)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Analisi farmaceutica della qualità dell'acqua (TOC o rilevazione di eventi)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Acqua di risciacquo per produzione elettronica (semiconduttore)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Scambio termico e riutilizzo dell'acqua di caldaia (TOC)</a:t>
            </a:r>
          </a:p>
          <a:p>
            <a:pPr algn="just">
              <a:lnSpc>
                <a:spcPct val="150000"/>
              </a:lnSpc>
            </a:pPr>
            <a:endParaRPr lang="it-IT" dirty="0"/>
          </a:p>
          <a:p>
            <a:pPr algn="just">
              <a:lnSpc>
                <a:spcPct val="150000"/>
              </a:lnSpc>
            </a:pPr>
            <a:endParaRPr lang="it-IT" dirty="0"/>
          </a:p>
          <a:p>
            <a:pPr algn="just">
              <a:lnSpc>
                <a:spcPct val="150000"/>
              </a:lnSpc>
            </a:pPr>
            <a:r>
              <a:rPr lang="it-IT" dirty="0"/>
              <a:t>Gli analizzatori UV254Sense forniscono surrogati pratici e convenienti agli analizzatori TOC tradizionali, eliminando reagenti, manutenzione ed altri costosi significativi.</a:t>
            </a:r>
          </a:p>
        </p:txBody>
      </p:sp>
      <p:pic>
        <p:nvPicPr>
          <p:cNvPr id="5" name="Picture 2" descr="https://encrypted-tbn2.gstatic.com/images?q=tbn:ANd9GcTlqYKIAD5Bj4JjolqrnQFqR92dEzqhdwjpBoMX8kK1vyGO_38b">
            <a:extLst>
              <a:ext uri="{FF2B5EF4-FFF2-40B4-BE49-F238E27FC236}">
                <a16:creationId xmlns:a16="http://schemas.microsoft.com/office/drawing/2014/main" id="{181F495B-117B-496D-9397-08D2947B9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248" y="3048000"/>
            <a:ext cx="1584325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8697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Acque reflue ed industriali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98AB1-90C3-4550-8E0F-BED23898176E}"/>
              </a:ext>
            </a:extLst>
          </p:cNvPr>
          <p:cNvSpPr/>
          <p:nvPr/>
        </p:nvSpPr>
        <p:spPr>
          <a:xfrm>
            <a:off x="419100" y="1524000"/>
            <a:ext cx="5372100" cy="378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b="1" dirty="0"/>
              <a:t>Monitoraggio degli effluenti e degli scarichi</a:t>
            </a:r>
            <a:r>
              <a:rPr lang="it-IT" dirty="0"/>
              <a:t>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Determinare l'efficienza del trattamento dopo il trattamento secondario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Fornire monitoraggio e controllo del trattamento terziario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Monitoraggio efficace COD/BOD/TOC per la conformità normativa che consente una risposta rapida per ottimizzare/regolare il trattamento evitando multe costose ed inquinamento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47E20911-6770-4D8A-9AF5-450455371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138" y="2286000"/>
            <a:ext cx="2608262" cy="2413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575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La soluzione UV254Sense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98AB1-90C3-4550-8E0F-BED23898176E}"/>
              </a:ext>
            </a:extLst>
          </p:cNvPr>
          <p:cNvSpPr/>
          <p:nvPr/>
        </p:nvSpPr>
        <p:spPr>
          <a:xfrm>
            <a:off x="304800" y="2133600"/>
            <a:ext cx="5791200" cy="2957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b="1" dirty="0"/>
              <a:t>UV254Sense (Acqua)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Adatto a tutte le acque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Ampio intervallo di misurazione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Funzionamento continuo in linea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Tecnologia </a:t>
            </a:r>
            <a:r>
              <a:rPr lang="it-IT" i="1" dirty="0" err="1"/>
              <a:t>Ortho-Beam</a:t>
            </a:r>
            <a:r>
              <a:rPr lang="it-IT" i="1" dirty="0"/>
              <a:t>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Visualizza i valori di trasmittanza UV o di assorbanza UV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Compensazione della torbidità di serie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4D61474E-B27A-49AE-ABF3-B5285107C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474" y="1825798"/>
            <a:ext cx="3039526" cy="357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2075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La soluzione UV254Sense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98AB1-90C3-4550-8E0F-BED23898176E}"/>
              </a:ext>
            </a:extLst>
          </p:cNvPr>
          <p:cNvSpPr/>
          <p:nvPr/>
        </p:nvSpPr>
        <p:spPr>
          <a:xfrm>
            <a:off x="304800" y="2133600"/>
            <a:ext cx="5791200" cy="2957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b="1" dirty="0"/>
              <a:t>UV254Sense (Acque reflue)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Adatto a quasi tutti i tipi di acque reflue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Ampio intervallo di misurazione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Funzionamento continuo in linea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Visualizza i valori di trasmittanza UV o di assorbanza UV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Compensazione automatica per torbidità, incrostazioni e fluttuazioni della lampada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4D61474E-B27A-49AE-ABF3-B5285107C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474" y="1825798"/>
            <a:ext cx="3039526" cy="357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0819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Cos’è UV254Sense?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D7DDC0-DD6A-470D-9F7E-4F49E1C9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76" y="1207217"/>
            <a:ext cx="2409862" cy="34393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C7BE4B-1345-4AE0-880A-13B2425CCE8A}"/>
              </a:ext>
            </a:extLst>
          </p:cNvPr>
          <p:cNvSpPr txBox="1"/>
          <p:nvPr/>
        </p:nvSpPr>
        <p:spPr>
          <a:xfrm>
            <a:off x="666874" y="5382261"/>
            <a:ext cx="74865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dirty="0"/>
              <a:t>UV254Sense è il sistema per l’analisi in linea dell’assorbanza e della trasmittanza della luce UV a 254 nm nell’acqua per determinare la qualità dal punto di vista organico.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BCBD4B-44BF-4FDF-BEAD-E7CF4C0925CE}"/>
              </a:ext>
            </a:extLst>
          </p:cNvPr>
          <p:cNvSpPr txBox="1"/>
          <p:nvPr/>
        </p:nvSpPr>
        <p:spPr>
          <a:xfrm>
            <a:off x="1266876" y="4646580"/>
            <a:ext cx="240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i="1" dirty="0"/>
              <a:t>Analizzatore avanzato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70F8A8-37F4-44EB-B4FB-A3CFB9FB4F98}"/>
              </a:ext>
            </a:extLst>
          </p:cNvPr>
          <p:cNvSpPr txBox="1"/>
          <p:nvPr/>
        </p:nvSpPr>
        <p:spPr>
          <a:xfrm>
            <a:off x="5105400" y="454406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/>
              <a:t>UV254Sense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49F01383-EF9B-4BA5-A864-7F168D31B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903973"/>
            <a:ext cx="3304185" cy="388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277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Opzioni per UV254Sense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98AB1-90C3-4550-8E0F-BED23898176E}"/>
              </a:ext>
            </a:extLst>
          </p:cNvPr>
          <p:cNvSpPr/>
          <p:nvPr/>
        </p:nvSpPr>
        <p:spPr>
          <a:xfrm>
            <a:off x="342900" y="2185639"/>
            <a:ext cx="4610100" cy="254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Due modi di operazione: UVT, UVA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Controllo automatico della coagulazione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Sistema di lavaggio chimico automatico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Opzione per acqua di mare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Opzione multi-unità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Possibilità di gestire due campioni separati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C71FB0-7640-4876-910E-1265E29DD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524000"/>
            <a:ext cx="2815691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DE93E9-7AA9-4020-A77E-2B6CA369B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971800"/>
            <a:ext cx="2814659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590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/>
              <a:t>Unità di filtrazione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98AB1-90C3-4550-8E0F-BED23898176E}"/>
              </a:ext>
            </a:extLst>
          </p:cNvPr>
          <p:cNvSpPr/>
          <p:nvPr/>
        </p:nvSpPr>
        <p:spPr>
          <a:xfrm>
            <a:off x="446772" y="2408153"/>
            <a:ext cx="4811027" cy="235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Permette di mantenere il sensore pulito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Minore manutenzione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Applicazioni difficili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Utilizza il flusso d’acqua del processo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Compatto e robusto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761E6-A7BE-4EB8-A2BB-F8B67C9EB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143000"/>
            <a:ext cx="3187993" cy="2561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512531-3BF4-4A84-850D-EF4A0DD0F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015" y="3429000"/>
            <a:ext cx="3821959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33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UV254Sense portabile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98AB1-90C3-4550-8E0F-BED23898176E}"/>
              </a:ext>
            </a:extLst>
          </p:cNvPr>
          <p:cNvSpPr/>
          <p:nvPr/>
        </p:nvSpPr>
        <p:spPr>
          <a:xfrm>
            <a:off x="304800" y="1905000"/>
            <a:ext cx="5638800" cy="3737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Sistema portatile per testare ovunque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Misura UV254 (SAC o UVT)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Accurato, stabile, affidabile, preciso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Utile per la verifica di un analizzatore in linea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Facile da usare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Robusto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Costo contenuto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Veloce: risultati in &lt; 1 minuto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F0EA7-6B3E-4B80-B532-E69B0D9D33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7371" y="2438400"/>
            <a:ext cx="3147654" cy="32555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243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en-US" dirty="0"/>
              <a:t>UV254Sense </a:t>
            </a:r>
            <a:r>
              <a:rPr lang="en-US" dirty="0" err="1"/>
              <a:t>portabile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98AB1-90C3-4550-8E0F-BED23898176E}"/>
              </a:ext>
            </a:extLst>
          </p:cNvPr>
          <p:cNvSpPr/>
          <p:nvPr/>
        </p:nvSpPr>
        <p:spPr>
          <a:xfrm>
            <a:off x="304800" y="1905000"/>
            <a:ext cx="5638800" cy="378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Tecnologia brevettata </a:t>
            </a:r>
            <a:r>
              <a:rPr lang="it-IT" i="1" dirty="0"/>
              <a:t>Split-Sensor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Memoria di calibrazione (non è necessaria acqua deionizzata o distillata)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Non vi è la necessità di calibrare lo strumento su una fonte nota di acqua pura prima di eseguire una misurazione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Risposta veloce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Lunga durata della lampada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Batteria opzionale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F0EA7-6B3E-4B80-B532-E69B0D9D33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96346" y="2362200"/>
            <a:ext cx="3147654" cy="32555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5386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Applicazioni dell’UV254 Portabile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98AB1-90C3-4550-8E0F-BED23898176E}"/>
              </a:ext>
            </a:extLst>
          </p:cNvPr>
          <p:cNvSpPr/>
          <p:nvPr/>
        </p:nvSpPr>
        <p:spPr>
          <a:xfrm>
            <a:off x="426720" y="1600200"/>
            <a:ext cx="5638800" cy="225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Migliora il test dei flocculatori di banco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Indagini sull'acqua grezza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Test dell'acqua trattata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Verifica dello strumento in linea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E75E7-58F9-4C57-A61C-8A7B7FD8B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425" y="2688536"/>
            <a:ext cx="3355975" cy="2586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jar tester">
            <a:extLst>
              <a:ext uri="{FF2B5EF4-FFF2-40B4-BE49-F238E27FC236}">
                <a16:creationId xmlns:a16="http://schemas.microsoft.com/office/drawing/2014/main" id="{2DF0AC14-8ED1-4A88-BC18-0A311CD1F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t="19362" r="5000" b="12236"/>
          <a:stretch>
            <a:fillRect/>
          </a:stretch>
        </p:blipFill>
        <p:spPr bwMode="auto">
          <a:xfrm>
            <a:off x="457200" y="4925435"/>
            <a:ext cx="3733800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13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Analizzatori: Base e Avanzato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484313"/>
            <a:ext cx="3624263" cy="372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10"/>
          <p:cNvSpPr txBox="1">
            <a:spLocks/>
          </p:cNvSpPr>
          <p:nvPr/>
        </p:nvSpPr>
        <p:spPr bwMode="auto">
          <a:xfrm>
            <a:off x="1547813" y="5324475"/>
            <a:ext cx="2016125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just" defTabSz="914400" eaLnBrk="1" hangingPunct="1">
              <a:spcBef>
                <a:spcPct val="20000"/>
              </a:spcBef>
            </a:pPr>
            <a:r>
              <a:rPr lang="it-IT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CRONOS</a:t>
            </a:r>
            <a:r>
              <a:rPr lang="it-IT" altLang="en-US" sz="24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®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 bwMode="auto">
          <a:xfrm>
            <a:off x="6084888" y="5324475"/>
            <a:ext cx="1727200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just" defTabSz="914400" eaLnBrk="1" hangingPunct="1">
              <a:spcBef>
                <a:spcPct val="20000"/>
              </a:spcBef>
            </a:pPr>
            <a:r>
              <a:rPr lang="it-IT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CRIUS</a:t>
            </a:r>
            <a:r>
              <a:rPr lang="it-IT" altLang="en-US" sz="24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®</a:t>
            </a:r>
            <a:endParaRPr lang="it-IT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11403B-73C4-4DC4-95F3-1BAB0628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773987"/>
            <a:ext cx="2409862" cy="343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8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"/>
    </mc:Choice>
    <mc:Fallback xmlns="">
      <p:transition spd="slow" advTm="488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Tipi di Controllo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8652F-8285-4FDD-BF17-75C1F0CF167F}"/>
              </a:ext>
            </a:extLst>
          </p:cNvPr>
          <p:cNvSpPr txBox="1"/>
          <p:nvPr/>
        </p:nvSpPr>
        <p:spPr>
          <a:xfrm>
            <a:off x="533400" y="1371600"/>
            <a:ext cx="769620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514350" indent="-51435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PID – Proporzionale-Integrale-Derivativo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Proporzionale al flusso con compensazione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Orologio in tempo reale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Temporizzatori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Protezione Sovradosaggio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Duty standby (Controllo di Riserva)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Relè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Uscite analogiche (4-20 mA o 0-10 V)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Sistemi di ridondanza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endParaRPr lang="it-IT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endParaRPr lang="it-IT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28" y="2819400"/>
            <a:ext cx="3968750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0592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Protocolli di Comunicazione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066800"/>
            <a:ext cx="5410200" cy="50593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endParaRPr lang="it-IT" altLang="en-US" sz="2800" dirty="0">
              <a:latin typeface="+mj-lt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Modbus (ASCII/RTU)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Modbus (TCP/IP)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Profibus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Accesso Remoto (2G/3G/4G GPRS)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Accesso Remoto (LAN) </a:t>
            </a:r>
          </a:p>
          <a:p>
            <a:endParaRPr lang="it-IT" sz="28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6" r="11102"/>
          <a:stretch>
            <a:fillRect/>
          </a:stretch>
        </p:blipFill>
        <p:spPr bwMode="auto">
          <a:xfrm>
            <a:off x="152400" y="2720181"/>
            <a:ext cx="3193157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8485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Telegestione con accesso remoto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638CA5-BB83-4D3C-B458-6A211B77D419}"/>
              </a:ext>
            </a:extLst>
          </p:cNvPr>
          <p:cNvSpPr txBox="1"/>
          <p:nvPr/>
        </p:nvSpPr>
        <p:spPr>
          <a:xfrm>
            <a:off x="107950" y="1981200"/>
            <a:ext cx="4083050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514350" indent="-51435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1257300" indent="-51435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Accesso in lettura e scrittura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Accesso da qualsiasi dispositivo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Scaricamento dati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Notifiche e-mail/SMS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Grafici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Sistema Cloud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Livelli di accesso differenti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Funzionalità avanzate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endParaRPr lang="it-IT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Verdana" panose="020B0604030504040204" pitchFamily="34" charset="0"/>
              <a:cs typeface="Calibri Light" panose="020F0302020204030204" pitchFamily="34" charset="0"/>
            </a:endParaRPr>
          </a:p>
          <a:p>
            <a:endParaRPr lang="it-IT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Verdana" panose="020B060403050404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990600"/>
            <a:ext cx="4181399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276600"/>
            <a:ext cx="1512888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49" y="3671886"/>
            <a:ext cx="3313897" cy="19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0699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14B296-1265-4506-930B-D7F5CE1065EA}"/>
              </a:ext>
            </a:extLst>
          </p:cNvPr>
          <p:cNvSpPr/>
          <p:nvPr/>
        </p:nvSpPr>
        <p:spPr>
          <a:xfrm>
            <a:off x="3810000" y="0"/>
            <a:ext cx="5791200" cy="7172325"/>
          </a:xfrm>
          <a:prstGeom prst="rect">
            <a:avLst/>
          </a:prstGeom>
          <a:solidFill>
            <a:srgbClr val="39AB4E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39AB4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F9FF08-B19D-4ED1-8C91-E5FAA2E1EBDD}"/>
              </a:ext>
            </a:extLst>
          </p:cNvPr>
          <p:cNvSpPr/>
          <p:nvPr/>
        </p:nvSpPr>
        <p:spPr>
          <a:xfrm>
            <a:off x="4412826" y="1524000"/>
            <a:ext cx="4585550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it-IT" altLang="en-US" sz="6600" b="1">
                <a:solidFill>
                  <a:schemeClr val="bg1"/>
                </a:solidFill>
                <a:cs typeface="Calibri" panose="020F0502020204030204" pitchFamily="34" charset="0"/>
              </a:rPr>
              <a:t>Grazie per la</a:t>
            </a:r>
          </a:p>
          <a:p>
            <a:pPr algn="ctr">
              <a:buClr>
                <a:schemeClr val="tx1"/>
              </a:buClr>
            </a:pPr>
            <a:r>
              <a:rPr lang="it-IT" altLang="en-US" sz="6600" b="1">
                <a:solidFill>
                  <a:schemeClr val="bg1"/>
                </a:solidFill>
                <a:cs typeface="Calibri" panose="020F0502020204030204" pitchFamily="34" charset="0"/>
              </a:rPr>
              <a:t>vostra</a:t>
            </a:r>
          </a:p>
          <a:p>
            <a:pPr algn="ctr">
              <a:buClr>
                <a:schemeClr val="tx1"/>
              </a:buClr>
            </a:pPr>
            <a:r>
              <a:rPr lang="it-IT" altLang="en-US" sz="6600" b="1">
                <a:solidFill>
                  <a:schemeClr val="bg1"/>
                </a:solidFill>
                <a:cs typeface="Calibri" panose="020F0502020204030204" pitchFamily="34" charset="0"/>
              </a:rPr>
              <a:t>attenzione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F62651-1416-44B3-921E-0CF2706A8008}"/>
              </a:ext>
            </a:extLst>
          </p:cNvPr>
          <p:cNvSpPr/>
          <p:nvPr/>
        </p:nvSpPr>
        <p:spPr>
          <a:xfrm>
            <a:off x="0" y="2432000"/>
            <a:ext cx="34065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en-US" sz="2400">
                <a:solidFill>
                  <a:srgbClr val="39AB4E"/>
                </a:solidFill>
                <a:ea typeface="Verdana" panose="020B0604030504040204" pitchFamily="34" charset="0"/>
                <a:cs typeface="Calibri Light" panose="020F0302020204030204" pitchFamily="34" charset="0"/>
              </a:rPr>
              <a:t>Per maggiori informazioni sul sistema UV254Sense visitare il sito:</a:t>
            </a:r>
          </a:p>
          <a:p>
            <a:pPr algn="ctr"/>
            <a:endParaRPr lang="it-IT" altLang="en-US" sz="2400">
              <a:solidFill>
                <a:schemeClr val="tx1">
                  <a:lumMod val="95000"/>
                  <a:lumOff val="5000"/>
                </a:schemeClr>
              </a:solidFill>
              <a:ea typeface="Verdana" panose="020B0604030504040204" pitchFamily="34" charset="0"/>
              <a:cs typeface="Calibri Light" panose="020F0302020204030204" pitchFamily="34" charset="0"/>
            </a:endParaRPr>
          </a:p>
          <a:p>
            <a:endParaRPr lang="it-IT" altLang="en-US" sz="2400">
              <a:solidFill>
                <a:schemeClr val="tx1">
                  <a:lumMod val="95000"/>
                  <a:lumOff val="5000"/>
                </a:schemeClr>
              </a:solidFill>
              <a:ea typeface="Verdana" panose="020B0604030504040204" pitchFamily="34" charset="0"/>
              <a:cs typeface="Calibri Light" panose="020F0302020204030204" pitchFamily="34" charset="0"/>
            </a:endParaRPr>
          </a:p>
          <a:p>
            <a:r>
              <a:rPr lang="it-IT" altLang="en-US" sz="2400">
                <a:solidFill>
                  <a:srgbClr val="39AB4E"/>
                </a:solidFill>
                <a:ea typeface="Verdana" panose="020B0604030504040204" pitchFamily="34" charset="0"/>
                <a:cs typeface="Calibri Light" panose="020F0302020204030204" pitchFamily="34" charset="0"/>
              </a:rPr>
              <a:t>www.leafytechnologies.it</a:t>
            </a:r>
          </a:p>
        </p:txBody>
      </p:sp>
      <p:pic>
        <p:nvPicPr>
          <p:cNvPr id="6" name="Picture 5" descr="A picture containing tableware, drawing, plate, cup&#10;&#10;Description automatically generated">
            <a:extLst>
              <a:ext uri="{FF2B5EF4-FFF2-40B4-BE49-F238E27FC236}">
                <a16:creationId xmlns:a16="http://schemas.microsoft.com/office/drawing/2014/main" id="{569A4561-D333-4FF1-9041-1C5284871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" y="381000"/>
            <a:ext cx="3581400" cy="5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30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/>
              <a:t>Il problema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AEE5F-07F8-44AB-B8AE-8AEB89D5DEC0}"/>
              </a:ext>
            </a:extLst>
          </p:cNvPr>
          <p:cNvSpPr txBox="1"/>
          <p:nvPr/>
        </p:nvSpPr>
        <p:spPr>
          <a:xfrm>
            <a:off x="491412" y="1695061"/>
            <a:ext cx="8271588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400" dirty="0"/>
              <a:t>L'analisi in tempo reale della materia organica nell'acqua era tradizionalmente costosa e complicata, avendo così un campo di applicazione limitato.</a:t>
            </a:r>
          </a:p>
          <a:p>
            <a:pPr algn="just">
              <a:lnSpc>
                <a:spcPct val="150000"/>
              </a:lnSpc>
            </a:pPr>
            <a:endParaRPr lang="it-IT" sz="2400" dirty="0"/>
          </a:p>
          <a:p>
            <a:pPr algn="just">
              <a:lnSpc>
                <a:spcPct val="150000"/>
              </a:lnSpc>
            </a:pPr>
            <a:r>
              <a:rPr lang="it-IT" sz="2400" dirty="0"/>
              <a:t>Grazie ai progressi nella tecnologia è ora possibile effettuare il monitoraggio delle sostanze organiche in tempo reale attraverso l'uso dell'analisi spettrale della luce UV/VIS.</a:t>
            </a:r>
          </a:p>
        </p:txBody>
      </p:sp>
    </p:spTree>
    <p:extLst>
      <p:ext uri="{BB962C8B-B14F-4D97-AF65-F5344CB8AC3E}">
        <p14:creationId xmlns:p14="http://schemas.microsoft.com/office/powerpoint/2010/main" val="927890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Il problema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AEE5F-07F8-44AB-B8AE-8AEB89D5DEC0}"/>
              </a:ext>
            </a:extLst>
          </p:cNvPr>
          <p:cNvSpPr txBox="1"/>
          <p:nvPr/>
        </p:nvSpPr>
        <p:spPr>
          <a:xfrm>
            <a:off x="474044" y="1334453"/>
            <a:ext cx="8593756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Molti composti chimici hanno caratteristiche di assorbanza specifiche a diverse lunghezze d'onda della luce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Misurando la luce assorbita da un campione d'acqua a determinate lunghezze d'onda è possibile determinare la concentrazione di un contaminante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9CC5B97-57E4-46A3-A179-AD1D861F1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465872"/>
            <a:ext cx="4770437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6831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Tecnologie esistenti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AEE5F-07F8-44AB-B8AE-8AEB89D5DEC0}"/>
              </a:ext>
            </a:extLst>
          </p:cNvPr>
          <p:cNvSpPr txBox="1"/>
          <p:nvPr/>
        </p:nvSpPr>
        <p:spPr>
          <a:xfrm>
            <a:off x="462844" y="1219200"/>
            <a:ext cx="8271588" cy="4236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000" dirty="0"/>
              <a:t>In particolare, la lunghezza d'onda della luce a UV254 nm fornisce un'indicazione della quantità di sostanza organica aromatica (reattiva) nell'acqua.</a:t>
            </a:r>
          </a:p>
          <a:p>
            <a:pPr algn="just">
              <a:lnSpc>
                <a:spcPct val="150000"/>
              </a:lnSpc>
            </a:pPr>
            <a:r>
              <a:rPr lang="it-IT" sz="2000" dirty="0"/>
              <a:t>La misurazione dell’UV254 è anche nota come coefficiente di assorbanza specifico (SAC o SAK) o trasmittanza UV (UVT) o assorbanza UV (UVA).</a:t>
            </a:r>
          </a:p>
          <a:p>
            <a:pPr algn="just">
              <a:lnSpc>
                <a:spcPct val="150000"/>
              </a:lnSpc>
            </a:pPr>
            <a:endParaRPr lang="it-IT" sz="2000" dirty="0"/>
          </a:p>
          <a:p>
            <a:pPr algn="just">
              <a:lnSpc>
                <a:spcPct val="150000"/>
              </a:lnSpc>
            </a:pPr>
            <a:r>
              <a:rPr lang="it-IT" sz="2000" dirty="0"/>
              <a:t>La relazione tra UVT e UVA è: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               </a:t>
            </a:r>
          </a:p>
          <a:p>
            <a:pPr algn="just">
              <a:lnSpc>
                <a:spcPct val="150000"/>
              </a:lnSpc>
            </a:pPr>
            <a:r>
              <a:rPr lang="it-IT" sz="2400" i="1" dirty="0"/>
              <a:t>               A = 2 - log</a:t>
            </a:r>
            <a:r>
              <a:rPr lang="it-IT" sz="2400" i="1" baseline="-25000" dirty="0"/>
              <a:t>10</a:t>
            </a:r>
            <a:r>
              <a:rPr lang="it-IT" sz="2400" i="1" dirty="0"/>
              <a:t> %T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DC929E7-FE7F-4D5A-B961-817EE8A49D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8279498"/>
              </p:ext>
            </p:extLst>
          </p:nvPr>
        </p:nvGraphicFramePr>
        <p:xfrm>
          <a:off x="4686300" y="3904007"/>
          <a:ext cx="4352539" cy="251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12492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/>
              <a:t>Il problema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AEE5F-07F8-44AB-B8AE-8AEB89D5DEC0}"/>
              </a:ext>
            </a:extLst>
          </p:cNvPr>
          <p:cNvSpPr txBox="1"/>
          <p:nvPr/>
        </p:nvSpPr>
        <p:spPr>
          <a:xfrm>
            <a:off x="474044" y="1147813"/>
            <a:ext cx="8271588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400" dirty="0"/>
              <a:t>Le sorgenti luminose utilizzate negli strumenti di assorbanza (UV254) hanno fluttuazioni e deriva intrinseche.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F191B-065F-4756-B862-E14D83115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515473"/>
            <a:ext cx="5267325" cy="2514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1822DC-FAA4-4E5F-A269-E7210EB8879B}"/>
              </a:ext>
            </a:extLst>
          </p:cNvPr>
          <p:cNvSpPr txBox="1"/>
          <p:nvPr/>
        </p:nvSpPr>
        <p:spPr>
          <a:xfrm>
            <a:off x="457200" y="5334000"/>
            <a:ext cx="8099659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000" dirty="0"/>
              <a:t>Le soluzioni implementate in vari modelli hanno avuto vari livelli di successo e generalmente portano a maggiore complessità, manutenzione e spese elevate.</a:t>
            </a:r>
          </a:p>
        </p:txBody>
      </p:sp>
    </p:spTree>
    <p:extLst>
      <p:ext uri="{BB962C8B-B14F-4D97-AF65-F5344CB8AC3E}">
        <p14:creationId xmlns:p14="http://schemas.microsoft.com/office/powerpoint/2010/main" val="2964323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/>
              <a:t>La soluzione: UV254Sense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AEE5F-07F8-44AB-B8AE-8AEB89D5DEC0}"/>
              </a:ext>
            </a:extLst>
          </p:cNvPr>
          <p:cNvSpPr txBox="1"/>
          <p:nvPr/>
        </p:nvSpPr>
        <p:spPr>
          <a:xfrm>
            <a:off x="491412" y="1378456"/>
            <a:ext cx="8271588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000" dirty="0"/>
              <a:t>La tecnologia dell’UV254Sense risolve le sfide affrontate da altri strumenti simili. Il brevetto è specifico per la capacità di compensare in modo semplice ed efficace l'instabilità e la deriva associate a sorgenti luminose variabili.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19B4D87-BC8E-479A-8199-F2841B994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95937" y="3733800"/>
            <a:ext cx="3167063" cy="2233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031392-5326-4FD2-AAFF-C7A3D10E3282}"/>
              </a:ext>
            </a:extLst>
          </p:cNvPr>
          <p:cNvSpPr txBox="1"/>
          <p:nvPr/>
        </p:nvSpPr>
        <p:spPr>
          <a:xfrm>
            <a:off x="482600" y="3429000"/>
            <a:ext cx="4800600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/>
              <a:t>Questo viene fatto facendo rotare una coppia di sorgente/sensore di luce fissa rispetto ad un campione d'acqua.</a:t>
            </a:r>
          </a:p>
          <a:p>
            <a:pPr>
              <a:lnSpc>
                <a:spcPct val="150000"/>
              </a:lnSpc>
            </a:pPr>
            <a:endParaRPr lang="it-IT" sz="2000" dirty="0"/>
          </a:p>
          <a:p>
            <a:pPr>
              <a:lnSpc>
                <a:spcPct val="150000"/>
              </a:lnSpc>
            </a:pPr>
            <a:r>
              <a:rPr lang="it-IT" sz="2000" dirty="0"/>
              <a:t>Grazie a questo metodo si compensa la deriva.</a:t>
            </a:r>
          </a:p>
        </p:txBody>
      </p:sp>
    </p:spTree>
    <p:extLst>
      <p:ext uri="{BB962C8B-B14F-4D97-AF65-F5344CB8AC3E}">
        <p14:creationId xmlns:p14="http://schemas.microsoft.com/office/powerpoint/2010/main" val="2757345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/>
              <a:t>Applicazioni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AEE5F-07F8-44AB-B8AE-8AEB89D5DEC0}"/>
              </a:ext>
            </a:extLst>
          </p:cNvPr>
          <p:cNvSpPr txBox="1"/>
          <p:nvPr/>
        </p:nvSpPr>
        <p:spPr>
          <a:xfrm>
            <a:off x="474133" y="990600"/>
            <a:ext cx="8271588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it-IT" sz="2000" b="1" dirty="0"/>
              <a:t>Controllo di processo</a:t>
            </a:r>
          </a:p>
          <a:p>
            <a:pPr lvl="1" algn="just">
              <a:lnSpc>
                <a:spcPct val="150000"/>
              </a:lnSpc>
            </a:pPr>
            <a:r>
              <a:rPr lang="it-IT" sz="2000" dirty="0"/>
              <a:t>Utilizzato come parametro per controllare un processo (coagulazione, disinfezione UV, membrane ecc.)</a:t>
            </a:r>
          </a:p>
          <a:p>
            <a:pPr lvl="1" algn="just">
              <a:lnSpc>
                <a:spcPct val="150000"/>
              </a:lnSpc>
            </a:pPr>
            <a:endParaRPr lang="it-IT" sz="2000" dirty="0"/>
          </a:p>
          <a:p>
            <a:pPr lvl="1" algn="just">
              <a:lnSpc>
                <a:spcPct val="150000"/>
              </a:lnSpc>
            </a:pPr>
            <a:r>
              <a:rPr lang="it-IT" sz="2000" b="1" dirty="0"/>
              <a:t>Correlazione di parametri specifici</a:t>
            </a:r>
          </a:p>
          <a:p>
            <a:pPr lvl="1" algn="just">
              <a:lnSpc>
                <a:spcPct val="150000"/>
              </a:lnSpc>
            </a:pPr>
            <a:r>
              <a:rPr lang="it-IT" sz="2000" dirty="0"/>
              <a:t>Correlato ad un altro parametro che non è pratico implementare in tempo reale (TOC/BOD/COD)</a:t>
            </a:r>
          </a:p>
          <a:p>
            <a:pPr lvl="1" algn="just">
              <a:lnSpc>
                <a:spcPct val="150000"/>
              </a:lnSpc>
            </a:pPr>
            <a:endParaRPr lang="it-IT" sz="2000" dirty="0"/>
          </a:p>
          <a:p>
            <a:pPr lvl="1" algn="just">
              <a:lnSpc>
                <a:spcPct val="150000"/>
              </a:lnSpc>
            </a:pPr>
            <a:r>
              <a:rPr lang="it-IT" sz="2000" b="1" dirty="0"/>
              <a:t>Monitoraggio degli eventi</a:t>
            </a:r>
          </a:p>
          <a:p>
            <a:pPr lvl="1" algn="just">
              <a:lnSpc>
                <a:spcPct val="150000"/>
              </a:lnSpc>
            </a:pPr>
            <a:r>
              <a:rPr lang="it-IT" sz="2000" dirty="0"/>
              <a:t>Utilizzato per monitorare eventi di contaminazione</a:t>
            </a:r>
          </a:p>
        </p:txBody>
      </p:sp>
    </p:spTree>
    <p:extLst>
      <p:ext uri="{BB962C8B-B14F-4D97-AF65-F5344CB8AC3E}">
        <p14:creationId xmlns:p14="http://schemas.microsoft.com/office/powerpoint/2010/main" val="1883295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Surrogato per il TOC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AEE5F-07F8-44AB-B8AE-8AEB89D5DEC0}"/>
              </a:ext>
            </a:extLst>
          </p:cNvPr>
          <p:cNvSpPr txBox="1"/>
          <p:nvPr/>
        </p:nvSpPr>
        <p:spPr>
          <a:xfrm>
            <a:off x="472440" y="1185950"/>
            <a:ext cx="8271588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Eccellente parametro surrogato per TOC, DOC, COD e BOD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Fornisce un rilevamento accurato senza il costo dei reagenti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Nessuna manutenzione o servizio richiesto durante il normale funzionamento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Capacità di trovare una correlazione confrontando i dati di esempio (grafico)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5D7195F-DCAF-4C22-9B71-8B1E97C0E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576638"/>
            <a:ext cx="2449512" cy="239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Dan\Documents\Product Information\Product Graphics\uv254 vs toc.JPG">
            <a:extLst>
              <a:ext uri="{FF2B5EF4-FFF2-40B4-BE49-F238E27FC236}">
                <a16:creationId xmlns:a16="http://schemas.microsoft.com/office/drawing/2014/main" id="{58F5BD8A-BCFA-4740-9BCA-88E81D496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3573463"/>
            <a:ext cx="3384550" cy="276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025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Arial"/>
      <a:ea typeface="DejaVu Sans"/>
      <a:cs typeface="DejaVu Sans"/>
    </a:majorFont>
    <a:minorFont>
      <a:latin typeface="Arial"/>
      <a:ea typeface="DejaVu Sans"/>
      <a:cs typeface="DejaVu Sans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1046</TotalTime>
  <Words>1590</Words>
  <Application>Microsoft Office PowerPoint</Application>
  <PresentationFormat>On-screen Show (4:3)</PresentationFormat>
  <Paragraphs>216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Verdana</vt:lpstr>
      <vt:lpstr>Wingdings 2</vt:lpstr>
      <vt:lpstr>Office Theme</vt:lpstr>
      <vt:lpstr>PowerPoint Presentation</vt:lpstr>
      <vt:lpstr>Cos’è UV254Sense?</vt:lpstr>
      <vt:lpstr>Il problema</vt:lpstr>
      <vt:lpstr>Il problema</vt:lpstr>
      <vt:lpstr>Tecnologie esistenti</vt:lpstr>
      <vt:lpstr>Il problema</vt:lpstr>
      <vt:lpstr>La soluzione: UV254Sense</vt:lpstr>
      <vt:lpstr>Applicazioni</vt:lpstr>
      <vt:lpstr>Surrogato per il TOC</vt:lpstr>
      <vt:lpstr>Potenziale di formazione dei DBP</vt:lpstr>
      <vt:lpstr>Ottimizzazione della coagulazione</vt:lpstr>
      <vt:lpstr>Ottimizzazione della coagulazione</vt:lpstr>
      <vt:lpstr>Caso di studio: acqua municipale</vt:lpstr>
      <vt:lpstr>Disinfezione UV (UVT)</vt:lpstr>
      <vt:lpstr>Rimozione dei contaminanti</vt:lpstr>
      <vt:lpstr>Acque reflue ed industriali</vt:lpstr>
      <vt:lpstr>Acque reflue ed industriali</vt:lpstr>
      <vt:lpstr>La soluzione UV254Sense</vt:lpstr>
      <vt:lpstr>La soluzione UV254Sense</vt:lpstr>
      <vt:lpstr>Opzioni per UV254Sense</vt:lpstr>
      <vt:lpstr>Unità di filtrazione</vt:lpstr>
      <vt:lpstr>UV254Sense portabile</vt:lpstr>
      <vt:lpstr>UV254Sense portabile</vt:lpstr>
      <vt:lpstr>Applicazioni dell’UV254 Portabile</vt:lpstr>
      <vt:lpstr>Analizzatori: Base e Avanzato</vt:lpstr>
      <vt:lpstr>Tipi di Controllo</vt:lpstr>
      <vt:lpstr>Protocolli di Comunicazione</vt:lpstr>
      <vt:lpstr>Telegestione con accesso remoto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GabrieleOstuni</dc:creator>
  <cp:lastModifiedBy>Gabriele Ostuni</cp:lastModifiedBy>
  <cp:revision>72</cp:revision>
  <dcterms:created xsi:type="dcterms:W3CDTF">2006-08-16T00:00:00Z</dcterms:created>
  <dcterms:modified xsi:type="dcterms:W3CDTF">2020-06-10T17:26:14Z</dcterms:modified>
</cp:coreProperties>
</file>